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343" r:id="rId4"/>
    <p:sldId id="346" r:id="rId5"/>
    <p:sldId id="338" r:id="rId6"/>
    <p:sldId id="368" r:id="rId7"/>
    <p:sldId id="281" r:id="rId8"/>
    <p:sldId id="311" r:id="rId9"/>
  </p:sldIdLst>
  <p:sldSz cx="24384000" cy="13716000"/>
  <p:notesSz cx="6858000" cy="9144000"/>
  <p:embeddedFontLst>
    <p:embeddedFont>
      <p:font typeface="210 맨발의청춘 L" panose="02020603020101020101" pitchFamily="18" charset="-127"/>
      <p:regular r:id="rId11"/>
    </p:embeddedFont>
  </p:embeddedFontLst>
  <p:defaultTextStyle>
    <a:defPPr>
      <a:defRPr lang="es-ES"/>
    </a:defPPr>
    <a:lvl1pPr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1pPr>
    <a:lvl2pPr marL="342900" indent="1143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2pPr>
    <a:lvl3pPr marL="685800" indent="2286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3pPr>
    <a:lvl4pPr marL="1028700" indent="3429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4pPr>
    <a:lvl5pPr marL="1371600" indent="457200" algn="l" defTabSz="825500" rtl="0" eaLnBrk="0" fontAlgn="base" hangingPunct="0">
      <a:spcBef>
        <a:spcPct val="0"/>
      </a:spcBef>
      <a:spcAft>
        <a:spcPct val="0"/>
      </a:spcAft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5pPr>
    <a:lvl6pPr marL="22860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6pPr>
    <a:lvl7pPr marL="27432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7pPr>
    <a:lvl8pPr marL="32004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8pPr>
    <a:lvl9pPr marL="3657600" algn="l" defTabSz="914400" rtl="0" eaLnBrk="1" latinLnBrk="1" hangingPunct="1">
      <a:defRPr sz="10000" b="1" kern="1200">
        <a:solidFill>
          <a:srgbClr val="DCDEE0"/>
        </a:solidFill>
        <a:latin typeface="Lato" charset="0"/>
        <a:ea typeface="MS PGothic" panose="020B0600070205080204" pitchFamily="34" charset="-128"/>
        <a:cs typeface="+mn-cs"/>
        <a:sym typeface="Lato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AB92"/>
    <a:srgbClr val="FDFCF6"/>
    <a:srgbClr val="FCFCF5"/>
    <a:srgbClr val="FCFCF3"/>
    <a:srgbClr val="FAFAF3"/>
    <a:srgbClr val="FAFAEA"/>
    <a:srgbClr val="FAFAF6"/>
    <a:srgbClr val="FFFFF6"/>
    <a:srgbClr val="FFFCF6"/>
    <a:srgbClr val="FC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42CD9-578C-4732-B330-3B6046390311}" v="172" dt="2019-12-09T13:26:16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66" autoAdjust="0"/>
    <p:restoredTop sz="88276" autoAdjust="0"/>
  </p:normalViewPr>
  <p:slideViewPr>
    <p:cSldViewPr showGuides="1">
      <p:cViewPr varScale="1">
        <p:scale>
          <a:sx n="48" d="100"/>
          <a:sy n="48" d="100"/>
        </p:scale>
        <p:origin x="684" y="30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재형" userId="c953af65-a220-40f8-9b11-e29da02892c7" providerId="ADAL" clId="{3A284759-6840-46BE-91F2-E7D210320366}"/>
    <pc:docChg chg="undo redo custSel addSld delSld modSld sldOrd">
      <pc:chgData name="이재형" userId="c953af65-a220-40f8-9b11-e29da02892c7" providerId="ADAL" clId="{3A284759-6840-46BE-91F2-E7D210320366}" dt="2019-09-29T16:30:06.536" v="1706"/>
      <pc:docMkLst>
        <pc:docMk/>
      </pc:docMkLst>
      <pc:sldChg chg="modSp setBg modNotesTx">
        <pc:chgData name="이재형" userId="c953af65-a220-40f8-9b11-e29da02892c7" providerId="ADAL" clId="{3A284759-6840-46BE-91F2-E7D210320366}" dt="2019-09-29T15:42:24.323" v="927"/>
        <pc:sldMkLst>
          <pc:docMk/>
          <pc:sldMk cId="0" sldId="256"/>
        </pc:sldMkLst>
        <pc:spChg chg="mod">
          <ac:chgData name="이재형" userId="c953af65-a220-40f8-9b11-e29da02892c7" providerId="ADAL" clId="{3A284759-6840-46BE-91F2-E7D210320366}" dt="2019-09-29T14:32:12.229" v="94" actId="20577"/>
          <ac:spMkLst>
            <pc:docMk/>
            <pc:sldMk cId="0" sldId="256"/>
            <ac:spMk id="3075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1:18.450" v="4" actId="20577"/>
          <ac:spMkLst>
            <pc:docMk/>
            <pc:sldMk cId="0" sldId="256"/>
            <ac:spMk id="3076" creationId="{00000000-0000-0000-0000-000000000000}"/>
          </ac:spMkLst>
        </pc:spChg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0" sldId="257"/>
        </pc:sldMkLst>
        <pc:spChg chg="mod">
          <ac:chgData name="이재형" userId="c953af65-a220-40f8-9b11-e29da02892c7" providerId="ADAL" clId="{3A284759-6840-46BE-91F2-E7D210320366}" dt="2019-09-29T15:25:31.754" v="705" actId="14100"/>
          <ac:spMkLst>
            <pc:docMk/>
            <pc:sldMk cId="0" sldId="257"/>
            <ac:spMk id="26" creationId="{00000000-0000-0000-0000-000000000000}"/>
          </ac:spMkLst>
        </pc:spChg>
        <pc:spChg chg="add del mod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27" creationId="{E1879272-6228-488B-B52A-A5A3342AA6B0}"/>
          </ac:spMkLst>
        </pc:spChg>
        <pc:spChg chg="add mod">
          <ac:chgData name="이재형" userId="c953af65-a220-40f8-9b11-e29da02892c7" providerId="ADAL" clId="{3A284759-6840-46BE-91F2-E7D210320366}" dt="2019-09-29T15:25:12.578" v="695" actId="1036"/>
          <ac:spMkLst>
            <pc:docMk/>
            <pc:sldMk cId="0" sldId="257"/>
            <ac:spMk id="29" creationId="{47CFEB65-F1D6-4641-AAEB-4A673B4AE9E1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3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5:24.211" v="701" actId="1076"/>
          <ac:spMkLst>
            <pc:docMk/>
            <pc:sldMk cId="0" sldId="257"/>
            <ac:spMk id="409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3:24.146" v="649"/>
          <ac:spMkLst>
            <pc:docMk/>
            <pc:sldMk cId="0" sldId="257"/>
            <ac:spMk id="4105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6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7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3:13.935" v="641" actId="478"/>
          <ac:spMkLst>
            <pc:docMk/>
            <pc:sldMk cId="0" sldId="257"/>
            <ac:spMk id="410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5:31.754" v="705" actId="14100"/>
          <ac:spMkLst>
            <pc:docMk/>
            <pc:sldMk cId="0" sldId="257"/>
            <ac:spMk id="4124" creationId="{00000000-0000-0000-0000-000000000000}"/>
          </ac:spMkLst>
        </pc:spChg>
        <pc:grpChg chg="mod">
          <ac:chgData name="이재형" userId="c953af65-a220-40f8-9b11-e29da02892c7" providerId="ADAL" clId="{3A284759-6840-46BE-91F2-E7D210320366}" dt="2019-09-29T15:23:18.808" v="642" actId="1076"/>
          <ac:grpSpMkLst>
            <pc:docMk/>
            <pc:sldMk cId="0" sldId="257"/>
            <ac:grpSpMk id="9" creationId="{00000000-0000-0000-0000-000000000000}"/>
          </ac:grpSpMkLst>
        </pc:grpChg>
        <pc:grpChg chg="del mod">
          <ac:chgData name="이재형" userId="c953af65-a220-40f8-9b11-e29da02892c7" providerId="ADAL" clId="{3A284759-6840-46BE-91F2-E7D210320366}" dt="2019-09-29T15:23:49.733" v="652" actId="478"/>
          <ac:grpSpMkLst>
            <pc:docMk/>
            <pc:sldMk cId="0" sldId="257"/>
            <ac:grpSpMk id="10" creationId="{00000000-0000-0000-0000-000000000000}"/>
          </ac:grpSpMkLst>
        </pc:grpChg>
      </pc:sldChg>
      <pc:sldChg chg="modSp setBg">
        <pc:chgData name="이재형" userId="c953af65-a220-40f8-9b11-e29da02892c7" providerId="ADAL" clId="{3A284759-6840-46BE-91F2-E7D210320366}" dt="2019-09-29T15:44:11.979" v="934"/>
        <pc:sldMkLst>
          <pc:docMk/>
          <pc:sldMk cId="0" sldId="268"/>
        </pc:sldMkLst>
        <pc:spChg chg="mod">
          <ac:chgData name="이재형" userId="c953af65-a220-40f8-9b11-e29da02892c7" providerId="ADAL" clId="{3A284759-6840-46BE-91F2-E7D210320366}" dt="2019-09-29T15:30:36.486" v="851" actId="1076"/>
          <ac:spMkLst>
            <pc:docMk/>
            <pc:sldMk cId="0" sldId="268"/>
            <ac:spMk id="13320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0" sldId="281"/>
        </pc:sldMkLst>
      </pc:sldChg>
      <pc:sldChg chg="delSp modSp setBg">
        <pc:chgData name="이재형" userId="c953af65-a220-40f8-9b11-e29da02892c7" providerId="ADAL" clId="{3A284759-6840-46BE-91F2-E7D210320366}" dt="2019-09-29T15:42:19.973" v="926"/>
        <pc:sldMkLst>
          <pc:docMk/>
          <pc:sldMk cId="0" sldId="311"/>
        </pc:sldMkLst>
        <pc:spChg chg="del">
          <ac:chgData name="이재형" userId="c953af65-a220-40f8-9b11-e29da02892c7" providerId="ADAL" clId="{3A284759-6840-46BE-91F2-E7D210320366}" dt="2019-09-29T14:41:13.069" v="249" actId="478"/>
          <ac:spMkLst>
            <pc:docMk/>
            <pc:sldMk cId="0" sldId="311"/>
            <ac:spMk id="1536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41:32.245" v="262" actId="403"/>
          <ac:spMkLst>
            <pc:docMk/>
            <pc:sldMk cId="0" sldId="311"/>
            <ac:spMk id="15369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618138729" sldId="334"/>
        </pc:sldMkLst>
      </pc:sldChg>
      <pc:sldChg chg="del">
        <pc:chgData name="이재형" userId="c953af65-a220-40f8-9b11-e29da02892c7" providerId="ADAL" clId="{3A284759-6840-46BE-91F2-E7D210320366}" dt="2019-09-29T14:40:28.474" v="244" actId="2696"/>
        <pc:sldMkLst>
          <pc:docMk/>
          <pc:sldMk cId="2989278772" sldId="336"/>
        </pc:sldMkLst>
      </pc:sldChg>
      <pc:sldChg chg="del">
        <pc:chgData name="이재형" userId="c953af65-a220-40f8-9b11-e29da02892c7" providerId="ADAL" clId="{3A284759-6840-46BE-91F2-E7D210320366}" dt="2019-09-29T15:06:57.717" v="264" actId="2696"/>
        <pc:sldMkLst>
          <pc:docMk/>
          <pc:sldMk cId="990615212" sldId="337"/>
        </pc:sldMkLst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1441235578" sldId="338"/>
        </pc:sldMkLst>
        <pc:spChg chg="del mod">
          <ac:chgData name="이재형" userId="c953af65-a220-40f8-9b11-e29da02892c7" providerId="ADAL" clId="{3A284759-6840-46BE-91F2-E7D210320366}" dt="2019-09-29T15:18:11.796" v="468" actId="478"/>
          <ac:spMkLst>
            <pc:docMk/>
            <pc:sldMk cId="1441235578" sldId="338"/>
            <ac:spMk id="17" creationId="{00000000-0000-0000-0000-000000000000}"/>
          </ac:spMkLst>
        </pc:spChg>
        <pc:spChg chg="add mod">
          <ac:chgData name="이재형" userId="c953af65-a220-40f8-9b11-e29da02892c7" providerId="ADAL" clId="{3A284759-6840-46BE-91F2-E7D210320366}" dt="2019-09-29T15:38:50.245" v="923" actId="2085"/>
          <ac:spMkLst>
            <pc:docMk/>
            <pc:sldMk cId="1441235578" sldId="338"/>
            <ac:spMk id="18" creationId="{CA17C84D-2684-42FD-AFFA-B6959516ABBB}"/>
          </ac:spMkLst>
        </pc:spChg>
        <pc:spChg chg="mod">
          <ac:chgData name="이재형" userId="c953af65-a220-40f8-9b11-e29da02892c7" providerId="ADAL" clId="{3A284759-6840-46BE-91F2-E7D210320366}" dt="2019-09-29T15:14:54.553" v="390" actId="20577"/>
          <ac:spMkLst>
            <pc:docMk/>
            <pc:sldMk cId="1441235578" sldId="338"/>
            <ac:spMk id="9220" creationId="{00000000-0000-0000-0000-000000000000}"/>
          </ac:spMkLst>
        </pc:spChg>
        <pc:picChg chg="mod ord modCrop">
          <ac:chgData name="이재형" userId="c953af65-a220-40f8-9b11-e29da02892c7" providerId="ADAL" clId="{3A284759-6840-46BE-91F2-E7D210320366}" dt="2019-09-29T15:20:09.422" v="506" actId="1076"/>
          <ac:picMkLst>
            <pc:docMk/>
            <pc:sldMk cId="1441235578" sldId="338"/>
            <ac:picMk id="3" creationId="{00000000-0000-0000-0000-000000000000}"/>
          </ac:picMkLst>
        </pc:picChg>
        <pc:picChg chg="add mod">
          <ac:chgData name="이재형" userId="c953af65-a220-40f8-9b11-e29da02892c7" providerId="ADAL" clId="{3A284759-6840-46BE-91F2-E7D210320366}" dt="2019-09-29T15:20:05.258" v="505" actId="1076"/>
          <ac:picMkLst>
            <pc:docMk/>
            <pc:sldMk cId="1441235578" sldId="338"/>
            <ac:picMk id="16" creationId="{2FF16599-16FE-463C-90A1-CB74A514BAED}"/>
          </ac:picMkLst>
        </pc:pic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310446261" sldId="339"/>
        </pc:sldMkLst>
      </pc:sldChg>
      <pc:sldChg chg="modSp setBg">
        <pc:chgData name="이재형" userId="c953af65-a220-40f8-9b11-e29da02892c7" providerId="ADAL" clId="{3A284759-6840-46BE-91F2-E7D210320366}" dt="2019-09-29T15:44:11.979" v="934"/>
        <pc:sldMkLst>
          <pc:docMk/>
          <pc:sldMk cId="2163688676" sldId="340"/>
        </pc:sldMkLst>
        <pc:spChg chg="mod">
          <ac:chgData name="이재형" userId="c953af65-a220-40f8-9b11-e29da02892c7" providerId="ADAL" clId="{3A284759-6840-46BE-91F2-E7D210320366}" dt="2019-09-29T15:17:35.664" v="463"/>
          <ac:spMkLst>
            <pc:docMk/>
            <pc:sldMk cId="2163688676" sldId="340"/>
            <ac:spMk id="17" creationId="{00000000-0000-0000-0000-000000000000}"/>
          </ac:spMkLst>
        </pc:spChg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375667715" sldId="341"/>
        </pc:sldMkLst>
      </pc:sldChg>
      <pc:sldChg chg="setBg">
        <pc:chgData name="이재형" userId="c953af65-a220-40f8-9b11-e29da02892c7" providerId="ADAL" clId="{3A284759-6840-46BE-91F2-E7D210320366}" dt="2019-09-29T15:44:11.979" v="934"/>
        <pc:sldMkLst>
          <pc:docMk/>
          <pc:sldMk cId="1795636352" sldId="342"/>
        </pc:sldMkLst>
      </pc:sldChg>
      <pc:sldChg chg="addSp delSp modSp setBg">
        <pc:chgData name="이재형" userId="c953af65-a220-40f8-9b11-e29da02892c7" providerId="ADAL" clId="{3A284759-6840-46BE-91F2-E7D210320366}" dt="2019-09-29T15:44:11.979" v="934"/>
        <pc:sldMkLst>
          <pc:docMk/>
          <pc:sldMk cId="1347861339" sldId="343"/>
        </pc:sldMkLst>
        <pc:spChg chg="add mod">
          <ac:chgData name="이재형" userId="c953af65-a220-40f8-9b11-e29da02892c7" providerId="ADAL" clId="{3A284759-6840-46BE-91F2-E7D210320366}" dt="2019-09-29T14:40:02.600" v="243" actId="1076"/>
          <ac:spMkLst>
            <pc:docMk/>
            <pc:sldMk cId="1347861339" sldId="343"/>
            <ac:spMk id="28" creationId="{F1E95C76-E142-4E81-AE92-5A60172D29E9}"/>
          </ac:spMkLst>
        </pc:spChg>
        <pc:spChg chg="add mod">
          <ac:chgData name="이재형" userId="c953af65-a220-40f8-9b11-e29da02892c7" providerId="ADAL" clId="{3A284759-6840-46BE-91F2-E7D210320366}" dt="2019-09-29T14:38:57.621" v="236" actId="207"/>
          <ac:spMkLst>
            <pc:docMk/>
            <pc:sldMk cId="1347861339" sldId="343"/>
            <ac:spMk id="29" creationId="{F09677EC-50D7-45B8-A961-CC33E620326B}"/>
          </ac:spMkLst>
        </pc:spChg>
        <pc:spChg chg="mod">
          <ac:chgData name="이재형" userId="c953af65-a220-40f8-9b11-e29da02892c7" providerId="ADAL" clId="{3A284759-6840-46BE-91F2-E7D210320366}" dt="2019-09-29T15:19:17.350" v="488" actId="1076"/>
          <ac:spMkLst>
            <pc:docMk/>
            <pc:sldMk cId="1347861339" sldId="343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8:26.964" v="234" actId="2710"/>
          <ac:spMkLst>
            <pc:docMk/>
            <pc:sldMk cId="1347861339" sldId="343"/>
            <ac:spMk id="513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8:19.222" v="232" actId="1076"/>
          <ac:spMkLst>
            <pc:docMk/>
            <pc:sldMk cId="1347861339" sldId="343"/>
            <ac:spMk id="513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07.835" v="237" actId="207"/>
          <ac:spMkLst>
            <pc:docMk/>
            <pc:sldMk cId="1347861339" sldId="343"/>
            <ac:spMk id="5138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4:36:52.653" v="191" actId="478"/>
          <ac:spMkLst>
            <pc:docMk/>
            <pc:sldMk cId="1347861339" sldId="343"/>
            <ac:spMk id="514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6:27.638" v="167"/>
          <ac:spMkLst>
            <pc:docMk/>
            <pc:sldMk cId="1347861339" sldId="343"/>
            <ac:spMk id="514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50.707" v="242" actId="1076"/>
          <ac:spMkLst>
            <pc:docMk/>
            <pc:sldMk cId="1347861339" sldId="343"/>
            <ac:spMk id="5143" creationId="{00000000-0000-0000-0000-000000000000}"/>
          </ac:spMkLst>
        </pc:spChg>
        <pc:spChg chg="del mod">
          <ac:chgData name="이재형" userId="c953af65-a220-40f8-9b11-e29da02892c7" providerId="ADAL" clId="{3A284759-6840-46BE-91F2-E7D210320366}" dt="2019-09-29T14:36:03.522" v="139" actId="478"/>
          <ac:spMkLst>
            <pc:docMk/>
            <pc:sldMk cId="1347861339" sldId="343"/>
            <ac:spMk id="5147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4:39:37.778" v="240" actId="1076"/>
          <ac:spMkLst>
            <pc:docMk/>
            <pc:sldMk cId="1347861339" sldId="343"/>
            <ac:spMk id="11272" creationId="{00000000-0000-0000-0000-000000000000}"/>
          </ac:spMkLst>
        </pc:spChg>
      </pc:sldChg>
      <pc:sldChg chg="addSp delSp modSp setBg modAnim">
        <pc:chgData name="이재형" userId="c953af65-a220-40f8-9b11-e29da02892c7" providerId="ADAL" clId="{3A284759-6840-46BE-91F2-E7D210320366}" dt="2019-09-29T15:44:11.979" v="934"/>
        <pc:sldMkLst>
          <pc:docMk/>
          <pc:sldMk cId="2363344913" sldId="346"/>
        </pc:sldMkLst>
        <pc:spChg chg="add del mod">
          <ac:chgData name="이재형" userId="c953af65-a220-40f8-9b11-e29da02892c7" providerId="ADAL" clId="{3A284759-6840-46BE-91F2-E7D210320366}" dt="2019-09-29T15:33:54.556" v="885"/>
          <ac:spMkLst>
            <pc:docMk/>
            <pc:sldMk cId="2363344913" sldId="346"/>
            <ac:spMk id="23" creationId="{00000000-0000-0000-0000-000000000000}"/>
          </ac:spMkLst>
        </pc:spChg>
      </pc:sldChg>
      <pc:sldChg chg="modSp setBg modAnim">
        <pc:chgData name="이재형" userId="c953af65-a220-40f8-9b11-e29da02892c7" providerId="ADAL" clId="{3A284759-6840-46BE-91F2-E7D210320366}" dt="2019-09-29T15:44:11.979" v="934"/>
        <pc:sldMkLst>
          <pc:docMk/>
          <pc:sldMk cId="1599812915" sldId="349"/>
        </pc:sldMkLst>
        <pc:spChg chg="mod">
          <ac:chgData name="이재형" userId="c953af65-a220-40f8-9b11-e29da02892c7" providerId="ADAL" clId="{3A284759-6840-46BE-91F2-E7D210320366}" dt="2019-09-29T15:26:09.141" v="714"/>
          <ac:spMkLst>
            <pc:docMk/>
            <pc:sldMk cId="1599812915" sldId="349"/>
            <ac:spMk id="9218" creationId="{00000000-0000-0000-0000-000000000000}"/>
          </ac:spMkLst>
        </pc:spChg>
        <pc:graphicFrameChg chg="mod">
          <ac:chgData name="이재형" userId="c953af65-a220-40f8-9b11-e29da02892c7" providerId="ADAL" clId="{3A284759-6840-46BE-91F2-E7D210320366}" dt="2019-09-29T15:43:42.069" v="933" actId="14100"/>
          <ac:graphicFrameMkLst>
            <pc:docMk/>
            <pc:sldMk cId="1599812915" sldId="349"/>
            <ac:graphicFrameMk id="6" creationId="{00000000-0000-0000-0000-000000000000}"/>
          </ac:graphicFrameMkLst>
        </pc:graphicFrameChg>
        <pc:graphicFrameChg chg="mod">
          <ac:chgData name="이재형" userId="c953af65-a220-40f8-9b11-e29da02892c7" providerId="ADAL" clId="{3A284759-6840-46BE-91F2-E7D210320366}" dt="2019-09-29T15:42:41.387" v="931" actId="14100"/>
          <ac:graphicFrameMkLst>
            <pc:docMk/>
            <pc:sldMk cId="1599812915" sldId="349"/>
            <ac:graphicFrameMk id="12" creationId="{00000000-0000-0000-0000-000000000000}"/>
          </ac:graphicFrameMkLst>
        </pc:graphicFrameChg>
      </pc:sldChg>
      <pc:sldChg chg="addSp delSp modSp modTransition setBg">
        <pc:chgData name="이재형" userId="c953af65-a220-40f8-9b11-e29da02892c7" providerId="ADAL" clId="{3A284759-6840-46BE-91F2-E7D210320366}" dt="2019-09-29T16:01:34.172" v="1188"/>
        <pc:sldMkLst>
          <pc:docMk/>
          <pc:sldMk cId="162033572" sldId="355"/>
        </pc:sldMkLst>
        <pc:spChg chg="mod">
          <ac:chgData name="이재형" userId="c953af65-a220-40f8-9b11-e29da02892c7" providerId="ADAL" clId="{3A284759-6840-46BE-91F2-E7D210320366}" dt="2019-09-29T15:31:53.325" v="855" actId="1036"/>
          <ac:spMkLst>
            <pc:docMk/>
            <pc:sldMk cId="162033572" sldId="355"/>
            <ac:spMk id="1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56.979" v="844" actId="1035"/>
          <ac:spMkLst>
            <pc:docMk/>
            <pc:sldMk cId="162033572" sldId="355"/>
            <ac:spMk id="18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21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27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9:00.747" v="849" actId="1035"/>
          <ac:spMkLst>
            <pc:docMk/>
            <pc:sldMk cId="162033572" sldId="355"/>
            <ac:spMk id="2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26.176" v="831" actId="1076"/>
          <ac:spMkLst>
            <pc:docMk/>
            <pc:sldMk cId="162033572" sldId="355"/>
            <ac:spMk id="2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42.184" v="836" actId="1076"/>
          <ac:spMkLst>
            <pc:docMk/>
            <pc:sldMk cId="162033572" sldId="355"/>
            <ac:spMk id="30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31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28:31.238" v="833" actId="1076"/>
          <ac:spMkLst>
            <pc:docMk/>
            <pc:sldMk cId="162033572" sldId="355"/>
            <ac:spMk id="32" creationId="{00000000-0000-0000-0000-000000000000}"/>
          </ac:spMkLst>
        </pc:spChg>
        <pc:spChg chg="del">
          <ac:chgData name="이재형" userId="c953af65-a220-40f8-9b11-e29da02892c7" providerId="ADAL" clId="{3A284759-6840-46BE-91F2-E7D210320366}" dt="2019-09-29T15:28:03.878" v="824" actId="478"/>
          <ac:spMkLst>
            <pc:docMk/>
            <pc:sldMk cId="162033572" sldId="355"/>
            <ac:spMk id="33" creationId="{00000000-0000-0000-0000-000000000000}"/>
          </ac:spMkLst>
        </pc:spChg>
        <pc:picChg chg="add del">
          <ac:chgData name="이재형" userId="c953af65-a220-40f8-9b11-e29da02892c7" providerId="ADAL" clId="{3A284759-6840-46BE-91F2-E7D210320366}" dt="2019-09-29T16:01:34.172" v="1188"/>
          <ac:picMkLst>
            <pc:docMk/>
            <pc:sldMk cId="162033572" sldId="355"/>
            <ac:picMk id="25" creationId="{0BF4A835-3C89-4F5A-B996-672EE3661410}"/>
          </ac:picMkLst>
        </pc:picChg>
      </pc:sldChg>
      <pc:sldChg chg="modTransition setBg">
        <pc:chgData name="이재형" userId="c953af65-a220-40f8-9b11-e29da02892c7" providerId="ADAL" clId="{3A284759-6840-46BE-91F2-E7D210320366}" dt="2019-09-29T15:44:11.979" v="934"/>
        <pc:sldMkLst>
          <pc:docMk/>
          <pc:sldMk cId="1000313985" sldId="357"/>
        </pc:sldMkLst>
      </pc:sldChg>
      <pc:sldChg chg="modTransition setBg modAnim">
        <pc:chgData name="이재형" userId="c953af65-a220-40f8-9b11-e29da02892c7" providerId="ADAL" clId="{3A284759-6840-46BE-91F2-E7D210320366}" dt="2019-09-29T15:44:11.979" v="934"/>
        <pc:sldMkLst>
          <pc:docMk/>
          <pc:sldMk cId="1095825518" sldId="360"/>
        </pc:sldMkLst>
      </pc:sldChg>
      <pc:sldChg chg="addSp delSp modSp add ord setBg">
        <pc:chgData name="이재형" userId="c953af65-a220-40f8-9b11-e29da02892c7" providerId="ADAL" clId="{3A284759-6840-46BE-91F2-E7D210320366}" dt="2019-09-29T15:55:47.931" v="1044"/>
        <pc:sldMkLst>
          <pc:docMk/>
          <pc:sldMk cId="2534173544" sldId="361"/>
        </pc:sldMkLst>
        <pc:spChg chg="mod">
          <ac:chgData name="이재형" userId="c953af65-a220-40f8-9b11-e29da02892c7" providerId="ADAL" clId="{3A284759-6840-46BE-91F2-E7D210320366}" dt="2019-09-29T15:45:22.241" v="951" actId="1076"/>
          <ac:spMkLst>
            <pc:docMk/>
            <pc:sldMk cId="2534173544" sldId="361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45:21.043" v="950" actId="20577"/>
          <ac:spMkLst>
            <pc:docMk/>
            <pc:sldMk cId="2534173544" sldId="361"/>
            <ac:spMk id="1127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45:26.601" v="978"/>
          <ac:spMkLst>
            <pc:docMk/>
            <pc:sldMk cId="2534173544" sldId="361"/>
            <ac:spMk id="11272" creationId="{00000000-0000-0000-0000-000000000000}"/>
          </ac:spMkLst>
        </pc:s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4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5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6" creationId="{00000000-0000-0000-0000-000000000000}"/>
          </ac:grpSpMkLst>
        </pc:grpChg>
        <pc:grpChg chg="del">
          <ac:chgData name="이재형" userId="c953af65-a220-40f8-9b11-e29da02892c7" providerId="ADAL" clId="{3A284759-6840-46BE-91F2-E7D210320366}" dt="2019-09-29T15:45:17.244" v="936" actId="478"/>
          <ac:grpSpMkLst>
            <pc:docMk/>
            <pc:sldMk cId="2534173544" sldId="361"/>
            <ac:grpSpMk id="64" creationId="{00000000-0000-0000-0000-000000000000}"/>
          </ac:grpSpMkLst>
        </pc:grpChg>
        <pc:picChg chg="add mod">
          <ac:chgData name="이재형" userId="c953af65-a220-40f8-9b11-e29da02892c7" providerId="ADAL" clId="{3A284759-6840-46BE-91F2-E7D210320366}" dt="2019-09-29T15:55:38.988" v="1042" actId="1076"/>
          <ac:picMkLst>
            <pc:docMk/>
            <pc:sldMk cId="2534173544" sldId="361"/>
            <ac:picMk id="7" creationId="{E519AD87-220D-4CFD-A028-2B8153D251A6}"/>
          </ac:picMkLst>
        </pc:picChg>
        <pc:picChg chg="add mod">
          <ac:chgData name="이재형" userId="c953af65-a220-40f8-9b11-e29da02892c7" providerId="ADAL" clId="{3A284759-6840-46BE-91F2-E7D210320366}" dt="2019-09-29T15:55:38.988" v="1042" actId="1076"/>
          <ac:picMkLst>
            <pc:docMk/>
            <pc:sldMk cId="2534173544" sldId="361"/>
            <ac:picMk id="9" creationId="{268A4837-8CB9-44E7-ADD2-1FE5F42B365D}"/>
          </ac:picMkLst>
        </pc:picChg>
        <pc:picChg chg="add del mod">
          <ac:chgData name="이재형" userId="c953af65-a220-40f8-9b11-e29da02892c7" providerId="ADAL" clId="{3A284759-6840-46BE-91F2-E7D210320366}" dt="2019-09-29T15:53:01.120" v="988" actId="478"/>
          <ac:picMkLst>
            <pc:docMk/>
            <pc:sldMk cId="2534173544" sldId="361"/>
            <ac:picMk id="11" creationId="{C30E0871-BBC6-4D9B-9C98-D1FB773C1ED9}"/>
          </ac:picMkLst>
        </pc:picChg>
        <pc:picChg chg="add mod">
          <ac:chgData name="이재형" userId="c953af65-a220-40f8-9b11-e29da02892c7" providerId="ADAL" clId="{3A284759-6840-46BE-91F2-E7D210320366}" dt="2019-09-29T15:55:32.779" v="1041" actId="1076"/>
          <ac:picMkLst>
            <pc:docMk/>
            <pc:sldMk cId="2534173544" sldId="361"/>
            <ac:picMk id="13" creationId="{0B4CEB9E-05FA-416D-AEF8-3781FEF33B89}"/>
          </ac:picMkLst>
        </pc:picChg>
        <pc:picChg chg="add mod">
          <ac:chgData name="이재형" userId="c953af65-a220-40f8-9b11-e29da02892c7" providerId="ADAL" clId="{3A284759-6840-46BE-91F2-E7D210320366}" dt="2019-09-29T15:55:47.931" v="1044"/>
          <ac:picMkLst>
            <pc:docMk/>
            <pc:sldMk cId="2534173544" sldId="361"/>
            <ac:picMk id="45" creationId="{2E62C0C8-08E9-4658-A52B-9ED172A638E1}"/>
          </ac:picMkLst>
        </pc:picChg>
        <pc:picChg chg="add mod">
          <ac:chgData name="이재형" userId="c953af65-a220-40f8-9b11-e29da02892c7" providerId="ADAL" clId="{3A284759-6840-46BE-91F2-E7D210320366}" dt="2019-09-29T15:55:47.931" v="1044"/>
          <ac:picMkLst>
            <pc:docMk/>
            <pc:sldMk cId="2534173544" sldId="361"/>
            <ac:picMk id="48" creationId="{D5F2DA75-7318-4890-8CF8-55029307C741}"/>
          </ac:picMkLst>
        </pc:picChg>
      </pc:sldChg>
      <pc:sldChg chg="add del">
        <pc:chgData name="이재형" userId="c953af65-a220-40f8-9b11-e29da02892c7" providerId="ADAL" clId="{3A284759-6840-46BE-91F2-E7D210320366}" dt="2019-09-29T15:56:02.070" v="1056" actId="2696"/>
        <pc:sldMkLst>
          <pc:docMk/>
          <pc:sldMk cId="478717214" sldId="362"/>
        </pc:sldMkLst>
      </pc:sldChg>
      <pc:sldChg chg="add del">
        <pc:chgData name="이재형" userId="c953af65-a220-40f8-9b11-e29da02892c7" providerId="ADAL" clId="{3A284759-6840-46BE-91F2-E7D210320366}" dt="2019-09-29T15:56:01.438" v="1055" actId="2696"/>
        <pc:sldMkLst>
          <pc:docMk/>
          <pc:sldMk cId="585156441" sldId="363"/>
        </pc:sldMkLst>
      </pc:sldChg>
      <pc:sldChg chg="addSp delSp modSp add">
        <pc:chgData name="이재형" userId="c953af65-a220-40f8-9b11-e29da02892c7" providerId="ADAL" clId="{3A284759-6840-46BE-91F2-E7D210320366}" dt="2019-09-29T15:59:31.008" v="1148" actId="1076"/>
        <pc:sldMkLst>
          <pc:docMk/>
          <pc:sldMk cId="1391606370" sldId="364"/>
        </pc:sldMkLst>
        <pc:spChg chg="del">
          <ac:chgData name="이재형" userId="c953af65-a220-40f8-9b11-e29da02892c7" providerId="ADAL" clId="{3A284759-6840-46BE-91F2-E7D210320366}" dt="2019-09-29T15:56:45.891" v="1102" actId="478"/>
          <ac:spMkLst>
            <pc:docMk/>
            <pc:sldMk cId="1391606370" sldId="364"/>
            <ac:spMk id="44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55:52.530" v="1054"/>
          <ac:spMkLst>
            <pc:docMk/>
            <pc:sldMk cId="1391606370" sldId="364"/>
            <ac:spMk id="1127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5:56:11.707" v="1076"/>
          <ac:spMkLst>
            <pc:docMk/>
            <pc:sldMk cId="1391606370" sldId="364"/>
            <ac:spMk id="11272" creationId="{00000000-0000-0000-0000-000000000000}"/>
          </ac:spMkLst>
        </pc:sp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3" creationId="{3F70FD9F-A198-49F6-9EAE-7C0AA665B97D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5" creationId="{DD45248F-E0F2-41F5-903D-A275D2A874E0}"/>
          </ac:picMkLst>
        </pc:picChg>
        <pc:picChg chg="del">
          <ac:chgData name="이재형" userId="c953af65-a220-40f8-9b11-e29da02892c7" providerId="ADAL" clId="{3A284759-6840-46BE-91F2-E7D210320366}" dt="2019-09-29T15:56:03.861" v="1057" actId="478"/>
          <ac:picMkLst>
            <pc:docMk/>
            <pc:sldMk cId="1391606370" sldId="364"/>
            <ac:picMk id="7" creationId="{E519AD87-220D-4CFD-A028-2B8153D251A6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8" creationId="{B6C2C52B-04E6-4962-A35C-035E9FD8914C}"/>
          </ac:picMkLst>
        </pc:picChg>
        <pc:picChg chg="del">
          <ac:chgData name="이재형" userId="c953af65-a220-40f8-9b11-e29da02892c7" providerId="ADAL" clId="{3A284759-6840-46BE-91F2-E7D210320366}" dt="2019-09-29T15:56:05.169" v="1059" actId="478"/>
          <ac:picMkLst>
            <pc:docMk/>
            <pc:sldMk cId="1391606370" sldId="364"/>
            <ac:picMk id="9" creationId="{268A4837-8CB9-44E7-ADD2-1FE5F42B365D}"/>
          </ac:picMkLst>
        </pc:picChg>
        <pc:picChg chg="add del mod">
          <ac:chgData name="이재형" userId="c953af65-a220-40f8-9b11-e29da02892c7" providerId="ADAL" clId="{3A284759-6840-46BE-91F2-E7D210320366}" dt="2019-09-29T15:56:45.891" v="1102" actId="478"/>
          <ac:picMkLst>
            <pc:docMk/>
            <pc:sldMk cId="1391606370" sldId="364"/>
            <ac:picMk id="11" creationId="{1EA654F7-F228-4213-9874-10134EB8FC19}"/>
          </ac:picMkLst>
        </pc:picChg>
        <pc:picChg chg="del">
          <ac:chgData name="이재형" userId="c953af65-a220-40f8-9b11-e29da02892c7" providerId="ADAL" clId="{3A284759-6840-46BE-91F2-E7D210320366}" dt="2019-09-29T15:56:04.676" v="1058" actId="478"/>
          <ac:picMkLst>
            <pc:docMk/>
            <pc:sldMk cId="1391606370" sldId="364"/>
            <ac:picMk id="13" creationId="{0B4CEB9E-05FA-416D-AEF8-3781FEF33B89}"/>
          </ac:picMkLst>
        </pc:picChg>
        <pc:picChg chg="add del mod">
          <ac:chgData name="이재형" userId="c953af65-a220-40f8-9b11-e29da02892c7" providerId="ADAL" clId="{3A284759-6840-46BE-91F2-E7D210320366}" dt="2019-09-29T15:56:47.801" v="1103" actId="478"/>
          <ac:picMkLst>
            <pc:docMk/>
            <pc:sldMk cId="1391606370" sldId="364"/>
            <ac:picMk id="14" creationId="{2DF235EA-B935-446C-9F81-12448E0EBEB8}"/>
          </ac:picMkLst>
        </pc:picChg>
        <pc:picChg chg="add del mod">
          <ac:chgData name="이재형" userId="c953af65-a220-40f8-9b11-e29da02892c7" providerId="ADAL" clId="{3A284759-6840-46BE-91F2-E7D210320366}" dt="2019-09-29T15:56:47.806" v="1104" actId="478"/>
          <ac:picMkLst>
            <pc:docMk/>
            <pc:sldMk cId="1391606370" sldId="364"/>
            <ac:picMk id="16" creationId="{E5F8B3F3-8852-4F84-87D2-652CA66EACDC}"/>
          </ac:picMkLst>
        </pc:picChg>
        <pc:picChg chg="add mod">
          <ac:chgData name="이재형" userId="c953af65-a220-40f8-9b11-e29da02892c7" providerId="ADAL" clId="{3A284759-6840-46BE-91F2-E7D210320366}" dt="2019-09-29T15:59:17.907" v="1147" actId="1076"/>
          <ac:picMkLst>
            <pc:docMk/>
            <pc:sldMk cId="1391606370" sldId="364"/>
            <ac:picMk id="18" creationId="{1F33B431-BBF1-45DC-8A9E-7A43969FCD15}"/>
          </ac:picMkLst>
        </pc:picChg>
        <pc:picChg chg="add mod">
          <ac:chgData name="이재형" userId="c953af65-a220-40f8-9b11-e29da02892c7" providerId="ADAL" clId="{3A284759-6840-46BE-91F2-E7D210320366}" dt="2019-09-29T15:59:31.008" v="1148" actId="1076"/>
          <ac:picMkLst>
            <pc:docMk/>
            <pc:sldMk cId="1391606370" sldId="364"/>
            <ac:picMk id="20" creationId="{72190A11-FE74-4DD9-A583-7AD578873FA2}"/>
          </ac:picMkLst>
        </pc:picChg>
      </pc:sldChg>
      <pc:sldChg chg="addSp delSp modSp add">
        <pc:chgData name="이재형" userId="c953af65-a220-40f8-9b11-e29da02892c7" providerId="ADAL" clId="{3A284759-6840-46BE-91F2-E7D210320366}" dt="2019-09-29T16:00:31.060" v="1181" actId="1076"/>
        <pc:sldMkLst>
          <pc:docMk/>
          <pc:sldMk cId="502070091" sldId="365"/>
        </pc:sldMkLst>
        <pc:picChg chg="del">
          <ac:chgData name="이재형" userId="c953af65-a220-40f8-9b11-e29da02892c7" providerId="ADAL" clId="{3A284759-6840-46BE-91F2-E7D210320366}" dt="2019-09-29T15:56:39.538" v="1100" actId="478"/>
          <ac:picMkLst>
            <pc:docMk/>
            <pc:sldMk cId="502070091" sldId="365"/>
            <ac:picMk id="3" creationId="{3F70FD9F-A198-49F6-9EAE-7C0AA665B97D}"/>
          </ac:picMkLst>
        </pc:picChg>
        <pc:picChg chg="add mod">
          <ac:chgData name="이재형" userId="c953af65-a220-40f8-9b11-e29da02892c7" providerId="ADAL" clId="{3A284759-6840-46BE-91F2-E7D210320366}" dt="2019-09-29T16:00:14.506" v="1175" actId="1076"/>
          <ac:picMkLst>
            <pc:docMk/>
            <pc:sldMk cId="502070091" sldId="365"/>
            <ac:picMk id="4" creationId="{BC827A57-ADB7-4F95-94D2-8CAE741D8192}"/>
          </ac:picMkLst>
        </pc:picChg>
        <pc:picChg chg="del mod">
          <ac:chgData name="이재형" userId="c953af65-a220-40f8-9b11-e29da02892c7" providerId="ADAL" clId="{3A284759-6840-46BE-91F2-E7D210320366}" dt="2019-09-29T15:56:38.287" v="1099" actId="478"/>
          <ac:picMkLst>
            <pc:docMk/>
            <pc:sldMk cId="502070091" sldId="365"/>
            <ac:picMk id="5" creationId="{DD45248F-E0F2-41F5-903D-A275D2A874E0}"/>
          </ac:picMkLst>
        </pc:picChg>
        <pc:picChg chg="add mod">
          <ac:chgData name="이재형" userId="c953af65-a220-40f8-9b11-e29da02892c7" providerId="ADAL" clId="{3A284759-6840-46BE-91F2-E7D210320366}" dt="2019-09-29T16:00:31.060" v="1181" actId="1076"/>
          <ac:picMkLst>
            <pc:docMk/>
            <pc:sldMk cId="502070091" sldId="365"/>
            <ac:picMk id="7" creationId="{01B00DE8-533B-475C-9089-D2AD81DBDE26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8" creationId="{B6C2C52B-04E6-4962-A35C-035E9FD8914C}"/>
          </ac:picMkLst>
        </pc:picChg>
        <pc:picChg chg="add mod">
          <ac:chgData name="이재형" userId="c953af65-a220-40f8-9b11-e29da02892c7" providerId="ADAL" clId="{3A284759-6840-46BE-91F2-E7D210320366}" dt="2019-09-29T16:00:24.926" v="1179" actId="1076"/>
          <ac:picMkLst>
            <pc:docMk/>
            <pc:sldMk cId="502070091" sldId="365"/>
            <ac:picMk id="10" creationId="{EB681897-89F0-4734-8B3C-B098BD224183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1" creationId="{1EA654F7-F228-4213-9874-10134EB8FC19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4" creationId="{2DF235EA-B935-446C-9F81-12448E0EBEB8}"/>
          </ac:picMkLst>
        </pc:picChg>
        <pc:picChg chg="del mod">
          <ac:chgData name="이재형" userId="c953af65-a220-40f8-9b11-e29da02892c7" providerId="ADAL" clId="{3A284759-6840-46BE-91F2-E7D210320366}" dt="2019-09-29T15:56:36.003" v="1097" actId="478"/>
          <ac:picMkLst>
            <pc:docMk/>
            <pc:sldMk cId="502070091" sldId="365"/>
            <ac:picMk id="16" creationId="{E5F8B3F3-8852-4F84-87D2-652CA66EACDC}"/>
          </ac:picMkLst>
        </pc:picChg>
      </pc:sldChg>
      <pc:sldChg chg="addSp modSp add">
        <pc:chgData name="이재형" userId="c953af65-a220-40f8-9b11-e29da02892c7" providerId="ADAL" clId="{3A284759-6840-46BE-91F2-E7D210320366}" dt="2019-09-29T16:01:00.588" v="1186" actId="1076"/>
        <pc:sldMkLst>
          <pc:docMk/>
          <pc:sldMk cId="361303388" sldId="366"/>
        </pc:sldMkLst>
        <pc:picChg chg="add mod">
          <ac:chgData name="이재형" userId="c953af65-a220-40f8-9b11-e29da02892c7" providerId="ADAL" clId="{3A284759-6840-46BE-91F2-E7D210320366}" dt="2019-09-29T16:01:00.588" v="1186" actId="1076"/>
          <ac:picMkLst>
            <pc:docMk/>
            <pc:sldMk cId="361303388" sldId="366"/>
            <ac:picMk id="3" creationId="{A9E7EAE8-FD3F-4ABB-A648-E0DCECEC270D}"/>
          </ac:picMkLst>
        </pc:picChg>
        <pc:picChg chg="add mod">
          <ac:chgData name="이재형" userId="c953af65-a220-40f8-9b11-e29da02892c7" providerId="ADAL" clId="{3A284759-6840-46BE-91F2-E7D210320366}" dt="2019-09-29T16:00:58.988" v="1185" actId="1076"/>
          <ac:picMkLst>
            <pc:docMk/>
            <pc:sldMk cId="361303388" sldId="366"/>
            <ac:picMk id="5" creationId="{8D3B0D97-2EC5-419A-A7CB-54BEE92828D9}"/>
          </ac:picMkLst>
        </pc:picChg>
      </pc:sldChg>
      <pc:sldChg chg="delSp modSp add ord">
        <pc:chgData name="이재형" userId="c953af65-a220-40f8-9b11-e29da02892c7" providerId="ADAL" clId="{3A284759-6840-46BE-91F2-E7D210320366}" dt="2019-09-29T16:30:06.536" v="1706"/>
        <pc:sldMkLst>
          <pc:docMk/>
          <pc:sldMk cId="2280915670" sldId="367"/>
        </pc:sldMkLst>
        <pc:spChg chg="mod">
          <ac:chgData name="이재형" userId="c953af65-a220-40f8-9b11-e29da02892c7" providerId="ADAL" clId="{3A284759-6840-46BE-91F2-E7D210320366}" dt="2019-09-29T16:04:09.201" v="1260" actId="1037"/>
          <ac:spMkLst>
            <pc:docMk/>
            <pc:sldMk cId="2280915670" sldId="367"/>
            <ac:spMk id="16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30:06.536" v="1706"/>
          <ac:spMkLst>
            <pc:docMk/>
            <pc:sldMk cId="2280915670" sldId="367"/>
            <ac:spMk id="1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2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2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13.017" v="1604" actId="1035"/>
          <ac:spMkLst>
            <pc:docMk/>
            <pc:sldMk cId="2280915670" sldId="367"/>
            <ac:spMk id="30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28:20.971" v="1605" actId="1036"/>
          <ac:spMkLst>
            <pc:docMk/>
            <pc:sldMk cId="2280915670" sldId="367"/>
            <ac:spMk id="32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1:42.659" v="1197"/>
          <ac:spMkLst>
            <pc:docMk/>
            <pc:sldMk cId="2280915670" sldId="367"/>
            <ac:spMk id="9218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2:27.100" v="1216" actId="1076"/>
          <ac:spMkLst>
            <pc:docMk/>
            <pc:sldMk cId="2280915670" sldId="367"/>
            <ac:spMk id="9219" creationId="{00000000-0000-0000-0000-000000000000}"/>
          </ac:spMkLst>
        </pc:spChg>
        <pc:spChg chg="mod">
          <ac:chgData name="이재형" userId="c953af65-a220-40f8-9b11-e29da02892c7" providerId="ADAL" clId="{3A284759-6840-46BE-91F2-E7D210320366}" dt="2019-09-29T16:01:48.456" v="1213"/>
          <ac:spMkLst>
            <pc:docMk/>
            <pc:sldMk cId="2280915670" sldId="367"/>
            <ac:spMk id="9220" creationId="{00000000-0000-0000-0000-000000000000}"/>
          </ac:spMkLst>
        </pc:spChg>
        <pc:picChg chg="del">
          <ac:chgData name="이재형" userId="c953af65-a220-40f8-9b11-e29da02892c7" providerId="ADAL" clId="{3A284759-6840-46BE-91F2-E7D210320366}" dt="2019-09-29T16:01:49.335" v="1214" actId="478"/>
          <ac:picMkLst>
            <pc:docMk/>
            <pc:sldMk cId="2280915670" sldId="367"/>
            <ac:picMk id="3" creationId="{00000000-0000-0000-0000-000000000000}"/>
          </ac:picMkLst>
        </pc:picChg>
      </pc:sldChg>
    </pc:docChg>
  </pc:docChgLst>
  <pc:docChgLst>
    <pc:chgData name=" " userId="c953af65-a220-40f8-9b11-e29da02892c7" providerId="ADAL" clId="{B8142CD9-578C-4732-B330-3B6046390311}"/>
    <pc:docChg chg="undo custSel addSld delSld modSld sldOrd">
      <pc:chgData name=" " userId="c953af65-a220-40f8-9b11-e29da02892c7" providerId="ADAL" clId="{B8142CD9-578C-4732-B330-3B6046390311}" dt="2019-12-09T13:27:48.839" v="1665" actId="20577"/>
      <pc:docMkLst>
        <pc:docMk/>
      </pc:docMkLst>
      <pc:sldChg chg="modSp">
        <pc:chgData name=" " userId="c953af65-a220-40f8-9b11-e29da02892c7" providerId="ADAL" clId="{B8142CD9-578C-4732-B330-3B6046390311}" dt="2019-12-08T17:26:25.468" v="10"/>
        <pc:sldMkLst>
          <pc:docMk/>
          <pc:sldMk cId="0" sldId="256"/>
        </pc:sldMkLst>
        <pc:spChg chg="mod">
          <ac:chgData name=" " userId="c953af65-a220-40f8-9b11-e29da02892c7" providerId="ADAL" clId="{B8142CD9-578C-4732-B330-3B6046390311}" dt="2019-12-08T17:26:25.468" v="10"/>
          <ac:spMkLst>
            <pc:docMk/>
            <pc:sldMk cId="0" sldId="256"/>
            <ac:spMk id="3075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17:26:19.636" v="3" actId="20577"/>
          <ac:spMkLst>
            <pc:docMk/>
            <pc:sldMk cId="0" sldId="256"/>
            <ac:spMk id="3076" creationId="{00000000-0000-0000-0000-000000000000}"/>
          </ac:spMkLst>
        </pc:spChg>
      </pc:sldChg>
      <pc:sldChg chg="modSp">
        <pc:chgData name=" " userId="c953af65-a220-40f8-9b11-e29da02892c7" providerId="ADAL" clId="{B8142CD9-578C-4732-B330-3B6046390311}" dt="2019-12-08T22:27:03.118" v="122" actId="1037"/>
        <pc:sldMkLst>
          <pc:docMk/>
          <pc:sldMk cId="0" sldId="257"/>
        </pc:sldMkLst>
        <pc:spChg chg="mod">
          <ac:chgData name=" " userId="c953af65-a220-40f8-9b11-e29da02892c7" providerId="ADAL" clId="{B8142CD9-578C-4732-B330-3B6046390311}" dt="2019-12-08T22:27:03.118" v="122" actId="1037"/>
          <ac:spMkLst>
            <pc:docMk/>
            <pc:sldMk cId="0" sldId="257"/>
            <ac:spMk id="29" creationId="{47CFEB65-F1D6-4641-AAEB-4A673B4AE9E1}"/>
          </ac:spMkLst>
        </pc:spChg>
      </pc:sldChg>
      <pc:sldChg chg="del">
        <pc:chgData name=" " userId="c953af65-a220-40f8-9b11-e29da02892c7" providerId="ADAL" clId="{B8142CD9-578C-4732-B330-3B6046390311}" dt="2019-12-08T22:39:32.931" v="970" actId="47"/>
        <pc:sldMkLst>
          <pc:docMk/>
          <pc:sldMk cId="0" sldId="268"/>
        </pc:sldMkLst>
      </pc:sldChg>
      <pc:sldChg chg="addSp delSp modSp modNotesTx">
        <pc:chgData name=" " userId="c953af65-a220-40f8-9b11-e29da02892c7" providerId="ADAL" clId="{B8142CD9-578C-4732-B330-3B6046390311}" dt="2019-12-09T13:27:48.839" v="1665" actId="20577"/>
        <pc:sldMkLst>
          <pc:docMk/>
          <pc:sldMk cId="0" sldId="281"/>
        </pc:sldMkLst>
        <pc:spChg chg="add mod">
          <ac:chgData name=" " userId="c953af65-a220-40f8-9b11-e29da02892c7" providerId="ADAL" clId="{B8142CD9-578C-4732-B330-3B6046390311}" dt="2019-12-08T22:34:40.668" v="536"/>
          <ac:spMkLst>
            <pc:docMk/>
            <pc:sldMk cId="0" sldId="281"/>
            <ac:spMk id="51" creationId="{3E7A0DBA-CA06-4D96-ABA0-DDCEE6253114}"/>
          </ac:spMkLst>
        </pc:spChg>
        <pc:spChg chg="mod">
          <ac:chgData name=" " userId="c953af65-a220-40f8-9b11-e29da02892c7" providerId="ADAL" clId="{B8142CD9-578C-4732-B330-3B6046390311}" dt="2019-12-08T22:39:03.532" v="950"/>
          <ac:spMkLst>
            <pc:docMk/>
            <pc:sldMk cId="0" sldId="281"/>
            <ac:spMk id="12290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9:13.527" v="969" actId="20577"/>
          <ac:spMkLst>
            <pc:docMk/>
            <pc:sldMk cId="0" sldId="281"/>
            <ac:spMk id="12292" creationId="{00000000-0000-0000-0000-000000000000}"/>
          </ac:spMkLst>
        </pc:spChg>
        <pc:spChg chg="del mod">
          <ac:chgData name=" " userId="c953af65-a220-40f8-9b11-e29da02892c7" providerId="ADAL" clId="{B8142CD9-578C-4732-B330-3B6046390311}" dt="2019-12-08T22:32:14.658" v="452" actId="478"/>
          <ac:spMkLst>
            <pc:docMk/>
            <pc:sldMk cId="0" sldId="281"/>
            <ac:spMk id="12301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5:26.377" v="657"/>
          <ac:spMkLst>
            <pc:docMk/>
            <pc:sldMk cId="0" sldId="281"/>
            <ac:spMk id="12302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5:51.846" v="739"/>
          <ac:spMkLst>
            <pc:docMk/>
            <pc:sldMk cId="0" sldId="281"/>
            <ac:spMk id="12303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7:14.855" v="805"/>
          <ac:spMkLst>
            <pc:docMk/>
            <pc:sldMk cId="0" sldId="281"/>
            <ac:spMk id="12304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8:25.838" v="868"/>
          <ac:spMkLst>
            <pc:docMk/>
            <pc:sldMk cId="0" sldId="281"/>
            <ac:spMk id="12305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38:46.842" v="936"/>
          <ac:spMkLst>
            <pc:docMk/>
            <pc:sldMk cId="0" sldId="281"/>
            <ac:spMk id="12319" creationId="{00000000-0000-0000-0000-000000000000}"/>
          </ac:spMkLst>
        </pc:spChg>
      </pc:sldChg>
      <pc:sldChg chg="modSp">
        <pc:chgData name=" " userId="c953af65-a220-40f8-9b11-e29da02892c7" providerId="ADAL" clId="{B8142CD9-578C-4732-B330-3B6046390311}" dt="2019-12-08T17:28:39.278" v="113"/>
        <pc:sldMkLst>
          <pc:docMk/>
          <pc:sldMk cId="0" sldId="311"/>
        </pc:sldMkLst>
        <pc:spChg chg="mod">
          <ac:chgData name=" " userId="c953af65-a220-40f8-9b11-e29da02892c7" providerId="ADAL" clId="{B8142CD9-578C-4732-B330-3B6046390311}" dt="2019-12-08T17:28:39.278" v="113"/>
          <ac:spMkLst>
            <pc:docMk/>
            <pc:sldMk cId="0" sldId="311"/>
            <ac:spMk id="15369" creationId="{00000000-0000-0000-0000-000000000000}"/>
          </ac:spMkLst>
        </pc:spChg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618138729" sldId="334"/>
        </pc:sldMkLst>
      </pc:sldChg>
      <pc:sldChg chg="addSp delSp modSp add del modNotesTx">
        <pc:chgData name=" " userId="c953af65-a220-40f8-9b11-e29da02892c7" providerId="ADAL" clId="{B8142CD9-578C-4732-B330-3B6046390311}" dt="2019-12-09T13:27:40.309" v="1660" actId="20577"/>
        <pc:sldMkLst>
          <pc:docMk/>
          <pc:sldMk cId="1441235578" sldId="338"/>
        </pc:sldMkLst>
        <pc:spChg chg="mod">
          <ac:chgData name=" " userId="c953af65-a220-40f8-9b11-e29da02892c7" providerId="ADAL" clId="{B8142CD9-578C-4732-B330-3B6046390311}" dt="2019-12-08T23:57:48.087" v="1610" actId="20577"/>
          <ac:spMkLst>
            <pc:docMk/>
            <pc:sldMk cId="1441235578" sldId="338"/>
            <ac:spMk id="18" creationId="{CA17C84D-2684-42FD-AFFA-B6959516ABBB}"/>
          </ac:spMkLst>
        </pc:spChg>
        <pc:spChg chg="mod">
          <ac:chgData name=" " userId="c953af65-a220-40f8-9b11-e29da02892c7" providerId="ADAL" clId="{B8142CD9-578C-4732-B330-3B6046390311}" dt="2019-12-08T22:40:18.820" v="997"/>
          <ac:spMkLst>
            <pc:docMk/>
            <pc:sldMk cId="1441235578" sldId="338"/>
            <ac:spMk id="9218" creationId="{00000000-0000-0000-0000-000000000000}"/>
          </ac:spMkLst>
        </pc:spChg>
        <pc:spChg chg="mod">
          <ac:chgData name=" " userId="c953af65-a220-40f8-9b11-e29da02892c7" providerId="ADAL" clId="{B8142CD9-578C-4732-B330-3B6046390311}" dt="2019-12-08T22:40:30.441" v="1055"/>
          <ac:spMkLst>
            <pc:docMk/>
            <pc:sldMk cId="1441235578" sldId="338"/>
            <ac:spMk id="9220" creationId="{00000000-0000-0000-0000-000000000000}"/>
          </ac:spMkLst>
        </pc:spChg>
        <pc:picChg chg="del">
          <ac:chgData name=" " userId="c953af65-a220-40f8-9b11-e29da02892c7" providerId="ADAL" clId="{B8142CD9-578C-4732-B330-3B6046390311}" dt="2019-12-08T23:32:52.312" v="1082" actId="478"/>
          <ac:picMkLst>
            <pc:docMk/>
            <pc:sldMk cId="1441235578" sldId="338"/>
            <ac:picMk id="3" creationId="{00000000-0000-0000-0000-000000000000}"/>
          </ac:picMkLst>
        </pc:picChg>
        <pc:picChg chg="add mod modCrop">
          <ac:chgData name=" " userId="c953af65-a220-40f8-9b11-e29da02892c7" providerId="ADAL" clId="{B8142CD9-578C-4732-B330-3B6046390311}" dt="2019-12-08T23:41:08.538" v="1380" actId="1076"/>
          <ac:picMkLst>
            <pc:docMk/>
            <pc:sldMk cId="1441235578" sldId="338"/>
            <ac:picMk id="5" creationId="{DE592C91-393D-4DAF-8A76-6A2E57880369}"/>
          </ac:picMkLst>
        </pc:picChg>
        <pc:picChg chg="add mod modCrop">
          <ac:chgData name=" " userId="c953af65-a220-40f8-9b11-e29da02892c7" providerId="ADAL" clId="{B8142CD9-578C-4732-B330-3B6046390311}" dt="2019-12-08T23:40:14.978" v="1364" actId="1076"/>
          <ac:picMkLst>
            <pc:docMk/>
            <pc:sldMk cId="1441235578" sldId="338"/>
            <ac:picMk id="7" creationId="{D569C75F-EFA9-4E20-AAF5-01F236D73EAF}"/>
          </ac:picMkLst>
        </pc:picChg>
        <pc:picChg chg="add mod modCrop">
          <ac:chgData name=" " userId="c953af65-a220-40f8-9b11-e29da02892c7" providerId="ADAL" clId="{B8142CD9-578C-4732-B330-3B6046390311}" dt="2019-12-08T23:40:12.095" v="1363" actId="1076"/>
          <ac:picMkLst>
            <pc:docMk/>
            <pc:sldMk cId="1441235578" sldId="338"/>
            <ac:picMk id="9" creationId="{E78A9885-F79B-4620-AB0D-4D5941766676}"/>
          </ac:picMkLst>
        </pc:picChg>
        <pc:picChg chg="add mod modCrop">
          <ac:chgData name=" " userId="c953af65-a220-40f8-9b11-e29da02892c7" providerId="ADAL" clId="{B8142CD9-578C-4732-B330-3B6046390311}" dt="2019-12-08T23:41:04.557" v="1379" actId="1076"/>
          <ac:picMkLst>
            <pc:docMk/>
            <pc:sldMk cId="1441235578" sldId="338"/>
            <ac:picMk id="11" creationId="{370FA0B5-71D9-4F2A-A6F7-C9A7D3030562}"/>
          </ac:picMkLst>
        </pc:picChg>
        <pc:picChg chg="del">
          <ac:chgData name=" " userId="c953af65-a220-40f8-9b11-e29da02892c7" providerId="ADAL" clId="{B8142CD9-578C-4732-B330-3B6046390311}" dt="2019-12-08T23:32:51.821" v="1081" actId="478"/>
          <ac:picMkLst>
            <pc:docMk/>
            <pc:sldMk cId="1441235578" sldId="338"/>
            <ac:picMk id="16" creationId="{2FF16599-16FE-463C-90A1-CB74A514BAED}"/>
          </ac:picMkLst>
        </pc:picChg>
      </pc:sldChg>
      <pc:sldChg chg="add del">
        <pc:chgData name=" " userId="c953af65-a220-40f8-9b11-e29da02892c7" providerId="ADAL" clId="{B8142CD9-578C-4732-B330-3B6046390311}" dt="2019-12-08T23:33:22.362" v="1098" actId="47"/>
        <pc:sldMkLst>
          <pc:docMk/>
          <pc:sldMk cId="310446261" sldId="339"/>
        </pc:sldMkLst>
      </pc:sldChg>
      <pc:sldChg chg="add del">
        <pc:chgData name=" " userId="c953af65-a220-40f8-9b11-e29da02892c7" providerId="ADAL" clId="{B8142CD9-578C-4732-B330-3B6046390311}" dt="2019-12-08T22:40:06.707" v="980" actId="47"/>
        <pc:sldMkLst>
          <pc:docMk/>
          <pc:sldMk cId="2163688676" sldId="340"/>
        </pc:sldMkLst>
      </pc:sldChg>
      <pc:sldChg chg="del">
        <pc:chgData name=" " userId="c953af65-a220-40f8-9b11-e29da02892c7" providerId="ADAL" clId="{B8142CD9-578C-4732-B330-3B6046390311}" dt="2019-12-08T23:59:50" v="1642" actId="47"/>
        <pc:sldMkLst>
          <pc:docMk/>
          <pc:sldMk cId="375667715" sldId="341"/>
        </pc:sldMkLst>
      </pc:sldChg>
      <pc:sldChg chg="del">
        <pc:chgData name=" " userId="c953af65-a220-40f8-9b11-e29da02892c7" providerId="ADAL" clId="{B8142CD9-578C-4732-B330-3B6046390311}" dt="2019-12-08T22:39:32.931" v="970" actId="47"/>
        <pc:sldMkLst>
          <pc:docMk/>
          <pc:sldMk cId="1795636352" sldId="342"/>
        </pc:sldMkLst>
      </pc:sldChg>
      <pc:sldChg chg="modSp modNotesTx">
        <pc:chgData name=" " userId="c953af65-a220-40f8-9b11-e29da02892c7" providerId="ADAL" clId="{B8142CD9-578C-4732-B330-3B6046390311}" dt="2019-12-08T22:29:38.783" v="357" actId="20577"/>
        <pc:sldMkLst>
          <pc:docMk/>
          <pc:sldMk cId="1347861339" sldId="343"/>
        </pc:sldMkLst>
        <pc:spChg chg="mod">
          <ac:chgData name=" " userId="c953af65-a220-40f8-9b11-e29da02892c7" providerId="ADAL" clId="{B8142CD9-578C-4732-B330-3B6046390311}" dt="2019-12-08T22:27:52.839" v="123" actId="1076"/>
          <ac:spMkLst>
            <pc:docMk/>
            <pc:sldMk cId="1347861339" sldId="343"/>
            <ac:spMk id="44" creationId="{00000000-0000-0000-0000-000000000000}"/>
          </ac:spMkLst>
        </pc:spChg>
      </pc:sldChg>
      <pc:sldChg chg="addSp delSp modSp ord delAnim modAnim modNotesTx">
        <pc:chgData name=" " userId="c953af65-a220-40f8-9b11-e29da02892c7" providerId="ADAL" clId="{B8142CD9-578C-4732-B330-3B6046390311}" dt="2019-12-09T13:26:33.817" v="1659" actId="14100"/>
        <pc:sldMkLst>
          <pc:docMk/>
          <pc:sldMk cId="2363344913" sldId="346"/>
        </pc:sldMkLst>
        <pc:spChg chg="del">
          <ac:chgData name=" " userId="c953af65-a220-40f8-9b11-e29da02892c7" providerId="ADAL" clId="{B8142CD9-578C-4732-B330-3B6046390311}" dt="2019-12-08T22:50:52.692" v="1059" actId="478"/>
          <ac:spMkLst>
            <pc:docMk/>
            <pc:sldMk cId="2363344913" sldId="346"/>
            <ac:spMk id="23" creationId="{00000000-0000-0000-0000-000000000000}"/>
          </ac:spMkLst>
        </pc:spChg>
        <pc:spChg chg="del">
          <ac:chgData name=" " userId="c953af65-a220-40f8-9b11-e29da02892c7" providerId="ADAL" clId="{B8142CD9-578C-4732-B330-3B6046390311}" dt="2019-12-08T22:50:52.692" v="1059" actId="478"/>
          <ac:spMkLst>
            <pc:docMk/>
            <pc:sldMk cId="2363344913" sldId="346"/>
            <ac:spMk id="25" creationId="{00000000-0000-0000-0000-000000000000}"/>
          </ac:spMkLst>
        </pc:spChg>
        <pc:picChg chg="add del mod">
          <ac:chgData name=" " userId="c953af65-a220-40f8-9b11-e29da02892c7" providerId="ADAL" clId="{B8142CD9-578C-4732-B330-3B6046390311}" dt="2019-12-09T13:26:00.106" v="1644" actId="478"/>
          <ac:picMkLst>
            <pc:docMk/>
            <pc:sldMk cId="2363344913" sldId="346"/>
            <ac:picMk id="2" creationId="{8B60812E-0330-44CA-A6EA-162C662423FD}"/>
          </ac:picMkLst>
        </pc:picChg>
        <pc:picChg chg="del">
          <ac:chgData name=" " userId="c953af65-a220-40f8-9b11-e29da02892c7" providerId="ADAL" clId="{B8142CD9-578C-4732-B330-3B6046390311}" dt="2019-12-08T22:50:50.193" v="1058" actId="478"/>
          <ac:picMkLst>
            <pc:docMk/>
            <pc:sldMk cId="2363344913" sldId="346"/>
            <ac:picMk id="3" creationId="{00000000-0000-0000-0000-000000000000}"/>
          </ac:picMkLst>
        </pc:picChg>
        <pc:picChg chg="add mod">
          <ac:chgData name=" " userId="c953af65-a220-40f8-9b11-e29da02892c7" providerId="ADAL" clId="{B8142CD9-578C-4732-B330-3B6046390311}" dt="2019-12-09T13:26:33.817" v="1659" actId="14100"/>
          <ac:picMkLst>
            <pc:docMk/>
            <pc:sldMk cId="2363344913" sldId="346"/>
            <ac:picMk id="3" creationId="{86CAB9E2-3B40-4E44-B06B-CF0C05BC99F1}"/>
          </ac:picMkLst>
        </pc:picChg>
        <pc:picChg chg="del">
          <ac:chgData name=" " userId="c953af65-a220-40f8-9b11-e29da02892c7" providerId="ADAL" clId="{B8142CD9-578C-4732-B330-3B6046390311}" dt="2019-12-08T22:50:52.692" v="1059" actId="478"/>
          <ac:picMkLst>
            <pc:docMk/>
            <pc:sldMk cId="2363344913" sldId="346"/>
            <ac:picMk id="17" creationId="{00000000-0000-0000-0000-000000000000}"/>
          </ac:picMkLst>
        </pc:picChg>
        <pc:picChg chg="del">
          <ac:chgData name=" " userId="c953af65-a220-40f8-9b11-e29da02892c7" providerId="ADAL" clId="{B8142CD9-578C-4732-B330-3B6046390311}" dt="2019-12-08T22:50:52.692" v="1059" actId="478"/>
          <ac:picMkLst>
            <pc:docMk/>
            <pc:sldMk cId="2363344913" sldId="346"/>
            <ac:picMk id="19" creationId="{00000000-0000-0000-0000-000000000000}"/>
          </ac:picMkLst>
        </pc:picChg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599812915" sldId="349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62033572" sldId="355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000313985" sldId="357"/>
        </pc:sldMkLst>
      </pc:sldChg>
      <pc:sldChg chg="del">
        <pc:chgData name=" " userId="c953af65-a220-40f8-9b11-e29da02892c7" providerId="ADAL" clId="{B8142CD9-578C-4732-B330-3B6046390311}" dt="2019-12-08T22:39:41.879" v="971" actId="47"/>
        <pc:sldMkLst>
          <pc:docMk/>
          <pc:sldMk cId="1095825518" sldId="360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2534173544" sldId="361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1391606370" sldId="364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502070091" sldId="365"/>
        </pc:sldMkLst>
      </pc:sldChg>
      <pc:sldChg chg="del">
        <pc:chgData name=" " userId="c953af65-a220-40f8-9b11-e29da02892c7" providerId="ADAL" clId="{B8142CD9-578C-4732-B330-3B6046390311}" dt="2019-12-08T22:40:44.075" v="1056" actId="47"/>
        <pc:sldMkLst>
          <pc:docMk/>
          <pc:sldMk cId="361303388" sldId="366"/>
        </pc:sldMkLst>
      </pc:sldChg>
      <pc:sldChg chg="del">
        <pc:chgData name=" " userId="c953af65-a220-40f8-9b11-e29da02892c7" providerId="ADAL" clId="{B8142CD9-578C-4732-B330-3B6046390311}" dt="2019-12-08T23:59:52.653" v="1643" actId="47"/>
        <pc:sldMkLst>
          <pc:docMk/>
          <pc:sldMk cId="2280915670" sldId="367"/>
        </pc:sldMkLst>
      </pc:sldChg>
      <pc:sldChg chg="addSp delSp modSp add modNotesTx">
        <pc:chgData name=" " userId="c953af65-a220-40f8-9b11-e29da02892c7" providerId="ADAL" clId="{B8142CD9-578C-4732-B330-3B6046390311}" dt="2019-12-09T13:27:42.467" v="1661" actId="20577"/>
        <pc:sldMkLst>
          <pc:docMk/>
          <pc:sldMk cId="881775146" sldId="368"/>
        </pc:sldMkLst>
        <pc:spChg chg="del mod">
          <ac:chgData name=" " userId="c953af65-a220-40f8-9b11-e29da02892c7" providerId="ADAL" clId="{B8142CD9-578C-4732-B330-3B6046390311}" dt="2019-12-08T23:44:40.859" v="1490" actId="478"/>
          <ac:spMkLst>
            <pc:docMk/>
            <pc:sldMk cId="881775146" sldId="368"/>
            <ac:spMk id="18" creationId="{CA17C84D-2684-42FD-AFFA-B6959516ABBB}"/>
          </ac:spMkLst>
        </pc:spChg>
        <pc:spChg chg="add del">
          <ac:chgData name=" " userId="c953af65-a220-40f8-9b11-e29da02892c7" providerId="ADAL" clId="{B8142CD9-578C-4732-B330-3B6046390311}" dt="2019-12-08T23:44:19.141" v="1481"/>
          <ac:spMkLst>
            <pc:docMk/>
            <pc:sldMk cId="881775146" sldId="368"/>
            <ac:spMk id="20" creationId="{07570221-9091-4F24-9FBD-431FF594F683}"/>
          </ac:spMkLst>
        </pc:spChg>
        <pc:spChg chg="add del">
          <ac:chgData name=" " userId="c953af65-a220-40f8-9b11-e29da02892c7" providerId="ADAL" clId="{B8142CD9-578C-4732-B330-3B6046390311}" dt="2019-12-08T23:44:25.892" v="1483"/>
          <ac:spMkLst>
            <pc:docMk/>
            <pc:sldMk cId="881775146" sldId="368"/>
            <ac:spMk id="21" creationId="{9FCA5669-19F2-4298-BB90-05F31C7DB61B}"/>
          </ac:spMkLst>
        </pc:spChg>
        <pc:spChg chg="add del">
          <ac:chgData name=" " userId="c953af65-a220-40f8-9b11-e29da02892c7" providerId="ADAL" clId="{B8142CD9-578C-4732-B330-3B6046390311}" dt="2019-12-08T23:44:30.422" v="1486"/>
          <ac:spMkLst>
            <pc:docMk/>
            <pc:sldMk cId="881775146" sldId="368"/>
            <ac:spMk id="22" creationId="{3171627D-B9B1-4038-BF58-90CFFA9E2A61}"/>
          </ac:spMkLst>
        </pc:spChg>
        <pc:spChg chg="add mod">
          <ac:chgData name=" " userId="c953af65-a220-40f8-9b11-e29da02892c7" providerId="ADAL" clId="{B8142CD9-578C-4732-B330-3B6046390311}" dt="2019-12-08T23:44:38.117" v="1488"/>
          <ac:spMkLst>
            <pc:docMk/>
            <pc:sldMk cId="881775146" sldId="368"/>
            <ac:spMk id="23" creationId="{CBDE435E-8447-4032-B483-B2974BE472DE}"/>
          </ac:spMkLst>
        </pc:spChg>
        <pc:picChg chg="add mod modCrop">
          <ac:chgData name=" " userId="c953af65-a220-40f8-9b11-e29da02892c7" providerId="ADAL" clId="{B8142CD9-578C-4732-B330-3B6046390311}" dt="2019-12-08T23:34:59.976" v="1158" actId="1076"/>
          <ac:picMkLst>
            <pc:docMk/>
            <pc:sldMk cId="881775146" sldId="368"/>
            <ac:picMk id="4" creationId="{2BF5DE53-A3F9-47D6-AC0A-C89512F7AFD9}"/>
          </ac:picMkLst>
        </pc:picChg>
        <pc:picChg chg="del">
          <ac:chgData name=" " userId="c953af65-a220-40f8-9b11-e29da02892c7" providerId="ADAL" clId="{B8142CD9-578C-4732-B330-3B6046390311}" dt="2019-12-08T23:33:26.467" v="1100" actId="478"/>
          <ac:picMkLst>
            <pc:docMk/>
            <pc:sldMk cId="881775146" sldId="368"/>
            <ac:picMk id="5" creationId="{DE592C91-393D-4DAF-8A76-6A2E57880369}"/>
          </ac:picMkLst>
        </pc:picChg>
        <pc:picChg chg="add mod ord modCrop">
          <ac:chgData name=" " userId="c953af65-a220-40f8-9b11-e29da02892c7" providerId="ADAL" clId="{B8142CD9-578C-4732-B330-3B6046390311}" dt="2019-12-08T23:34:57.689" v="1157" actId="1076"/>
          <ac:picMkLst>
            <pc:docMk/>
            <pc:sldMk cId="881775146" sldId="368"/>
            <ac:picMk id="7" creationId="{36F6BC04-1141-49FE-BD54-50D4F5A1BEDC}"/>
          </ac:picMkLst>
        </pc:picChg>
      </pc:sldChg>
      <pc:sldChg chg="addSp delSp modSp add del ord modNotesTx">
        <pc:chgData name=" " userId="c953af65-a220-40f8-9b11-e29da02892c7" providerId="ADAL" clId="{B8142CD9-578C-4732-B330-3B6046390311}" dt="2019-12-09T13:27:45.202" v="1663" actId="47"/>
        <pc:sldMkLst>
          <pc:docMk/>
          <pc:sldMk cId="888332808" sldId="369"/>
        </pc:sldMkLst>
        <pc:spChg chg="del mod">
          <ac:chgData name=" " userId="c953af65-a220-40f8-9b11-e29da02892c7" providerId="ADAL" clId="{B8142CD9-578C-4732-B330-3B6046390311}" dt="2019-12-08T23:57:29.602" v="1581" actId="478"/>
          <ac:spMkLst>
            <pc:docMk/>
            <pc:sldMk cId="888332808" sldId="369"/>
            <ac:spMk id="18" creationId="{CA17C84D-2684-42FD-AFFA-B6959516ABBB}"/>
          </ac:spMkLst>
        </pc:spChg>
        <pc:spChg chg="add mod">
          <ac:chgData name=" " userId="c953af65-a220-40f8-9b11-e29da02892c7" providerId="ADAL" clId="{B8142CD9-578C-4732-B330-3B6046390311}" dt="2019-12-08T23:59:08.242" v="1641" actId="207"/>
          <ac:spMkLst>
            <pc:docMk/>
            <pc:sldMk cId="888332808" sldId="369"/>
            <ac:spMk id="20" creationId="{802214A1-920D-4159-AF99-55C4505F5247}"/>
          </ac:spMkLst>
        </pc:spChg>
        <pc:picChg chg="add mod modCrop">
          <ac:chgData name=" " userId="c953af65-a220-40f8-9b11-e29da02892c7" providerId="ADAL" clId="{B8142CD9-578C-4732-B330-3B6046390311}" dt="2019-12-08T23:47:01" v="1518" actId="1076"/>
          <ac:picMkLst>
            <pc:docMk/>
            <pc:sldMk cId="888332808" sldId="369"/>
            <ac:picMk id="4" creationId="{64DA6DD3-1A4B-4B65-9471-A7F11A4AD2E2}"/>
          </ac:picMkLst>
        </pc:picChg>
        <pc:picChg chg="del">
          <ac:chgData name=" " userId="c953af65-a220-40f8-9b11-e29da02892c7" providerId="ADAL" clId="{B8142CD9-578C-4732-B330-3B6046390311}" dt="2019-12-08T23:35:11.565" v="1161" actId="478"/>
          <ac:picMkLst>
            <pc:docMk/>
            <pc:sldMk cId="888332808" sldId="369"/>
            <ac:picMk id="5" creationId="{DE592C91-393D-4DAF-8A76-6A2E57880369}"/>
          </ac:picMkLst>
        </pc:picChg>
        <pc:picChg chg="add mod ord modCrop">
          <ac:chgData name=" " userId="c953af65-a220-40f8-9b11-e29da02892c7" providerId="ADAL" clId="{B8142CD9-578C-4732-B330-3B6046390311}" dt="2019-12-08T23:47:02.998" v="1519" actId="1076"/>
          <ac:picMkLst>
            <pc:docMk/>
            <pc:sldMk cId="888332808" sldId="369"/>
            <ac:picMk id="7" creationId="{B9A46D65-14D1-4A9E-AEC2-58F750D3DA9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Rectangle 2"/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noProof="0">
                <a:sym typeface="Lucida Grande" charset="0"/>
              </a:rPr>
              <a:t>Click to edit Master text styles</a:t>
            </a:r>
          </a:p>
          <a:p>
            <a:pPr lvl="1"/>
            <a:r>
              <a:rPr lang="es-ES" noProof="0">
                <a:sym typeface="Lucida Grande" charset="0"/>
              </a:rPr>
              <a:t>Second level</a:t>
            </a:r>
          </a:p>
          <a:p>
            <a:pPr lvl="2"/>
            <a:r>
              <a:rPr lang="es-ES" noProof="0">
                <a:sym typeface="Lucida Grande" charset="0"/>
              </a:rPr>
              <a:t>Third level</a:t>
            </a:r>
          </a:p>
          <a:p>
            <a:pPr lvl="3"/>
            <a:r>
              <a:rPr lang="es-ES" noProof="0">
                <a:sym typeface="Lucida Grande" charset="0"/>
              </a:rPr>
              <a:t>Fourth level</a:t>
            </a:r>
          </a:p>
          <a:p>
            <a:pPr lvl="4"/>
            <a:r>
              <a:rPr lang="es-ES" noProof="0">
                <a:sym typeface="Lucida Grand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MS PGothic" panose="020B0600070205080204" pitchFamily="34" charset="-128"/>
        <a:cs typeface="Lucida Grande" charset="0"/>
        <a:sym typeface="Lucida Grande" charset="0"/>
      </a:defRPr>
    </a:lvl1pPr>
    <a:lvl2pPr marL="2286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2pPr>
    <a:lvl3pPr marL="4572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3pPr>
    <a:lvl4pPr marL="6858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4pPr>
    <a:lvl5pPr marL="9144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4446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총장님 </a:t>
            </a:r>
            <a:r>
              <a:rPr lang="ko-KR" altLang="en-US" dirty="0" err="1"/>
              <a:t>타이쿤은</a:t>
            </a:r>
            <a:r>
              <a:rPr lang="ko-KR" altLang="en-US" dirty="0"/>
              <a:t> </a:t>
            </a:r>
            <a:r>
              <a:rPr lang="en-US" altLang="ko-KR" dirty="0"/>
              <a:t>PC</a:t>
            </a:r>
            <a:r>
              <a:rPr lang="ko-KR" altLang="en-US" dirty="0"/>
              <a:t>게임이며 하였으며 제목에서 보다시피 대학교를 경영하는 시뮬레이션 </a:t>
            </a:r>
            <a:r>
              <a:rPr lang="ko-KR" altLang="en-US" dirty="0" err="1"/>
              <a:t>타이쿤입니다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꾸미기와 경영을 좋아하는 대학생을 타겟으로 컨텐츠를 구성할 예정이며</a:t>
            </a:r>
            <a:r>
              <a:rPr lang="en-US" altLang="ko-KR" dirty="0"/>
              <a:t>, </a:t>
            </a:r>
            <a:r>
              <a:rPr lang="ko-KR" altLang="en-US" dirty="0"/>
              <a:t>사용한 툴은 유니티와 </a:t>
            </a:r>
            <a:r>
              <a:rPr lang="en-US" altLang="ko-KR" dirty="0"/>
              <a:t>3d</a:t>
            </a:r>
            <a:r>
              <a:rPr lang="ko-KR" altLang="en-US" dirty="0"/>
              <a:t>맥스입니다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01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4995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2219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723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9382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146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64BD7-D910-4D0A-933A-0C8476DFAE1F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1783454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7EF0FA-1CEB-459C-8FBB-7DAEC3F59A42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18976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2298700"/>
            <a:ext cx="4905375" cy="63627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2298700"/>
            <a:ext cx="14563725" cy="63627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F80E19-F3EE-4443-A20A-FEC49E4A8971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52252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D26DCE-11D1-4669-86A9-F43F8240327A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55546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3FC503-C221-4B3B-98B6-456D4CF3F539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516194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06C205-FD08-43BF-B678-BF70E3F1B402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221355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F1F2F-B362-42A7-B363-09512D4B7214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441848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DFE83-EA97-468F-9C36-996A9DA8C87B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767678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1E270-BD0A-48B5-B998-5EFE748B0ED8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00957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63E24F-F5C1-4AAB-BB20-629810F5B44D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1976445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Gill Sans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814FE-6D73-4FF7-AD61-1C4F6EB63470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  <p:extLst>
      <p:ext uri="{BB962C8B-B14F-4D97-AF65-F5344CB8AC3E}">
        <p14:creationId xmlns:p14="http://schemas.microsoft.com/office/powerpoint/2010/main" val="375037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/>
          </p:cNvSpPr>
          <p:nvPr>
            <p:ph type="title"/>
          </p:nvPr>
        </p:nvSpPr>
        <p:spPr bwMode="auto">
          <a:xfrm>
            <a:off x="2387600" y="2298700"/>
            <a:ext cx="196215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ko-KR">
                <a:sym typeface="Gill Sans" charset="0"/>
              </a:rPr>
              <a:t>Click to edit Master title style</a:t>
            </a:r>
          </a:p>
        </p:txBody>
      </p:sp>
      <p:sp>
        <p:nvSpPr>
          <p:cNvPr id="1027" name="Rectangle 2"/>
          <p:cNvSpPr>
            <a:spLocks noGrp="1"/>
          </p:cNvSpPr>
          <p:nvPr>
            <p:ph type="body" idx="1"/>
          </p:nvPr>
        </p:nvSpPr>
        <p:spPr bwMode="auto">
          <a:xfrm>
            <a:off x="2387600" y="7073900"/>
            <a:ext cx="19621500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ko-KR">
                <a:sym typeface="Gill Sans" charset="0"/>
              </a:rPr>
              <a:t>Click to edit Master text styles</a:t>
            </a:r>
          </a:p>
          <a:p>
            <a:pPr lvl="1"/>
            <a:r>
              <a:rPr lang="es-ES" altLang="ko-KR">
                <a:sym typeface="Gill Sans" charset="0"/>
              </a:rPr>
              <a:t>Second level</a:t>
            </a:r>
          </a:p>
          <a:p>
            <a:pPr lvl="2"/>
            <a:r>
              <a:rPr lang="es-ES" altLang="ko-KR">
                <a:sym typeface="Gill Sans" charset="0"/>
              </a:rPr>
              <a:t>Third level</a:t>
            </a:r>
          </a:p>
          <a:p>
            <a:pPr lvl="3"/>
            <a:r>
              <a:rPr lang="es-ES" altLang="ko-KR">
                <a:sym typeface="Gill Sans" charset="0"/>
              </a:rPr>
              <a:t>Fourth level</a:t>
            </a:r>
          </a:p>
          <a:p>
            <a:pPr lvl="4"/>
            <a:r>
              <a:rPr lang="es-ES" altLang="ko-KR">
                <a:sym typeface="Gill Sans" charset="0"/>
              </a:rPr>
              <a:t>Fifth level</a:t>
            </a:r>
          </a:p>
        </p:txBody>
      </p:sp>
      <p:sp>
        <p:nvSpPr>
          <p:cNvPr id="2" name="Rectangle 3"/>
          <p:cNvSpPr>
            <a:spLocks noGrp="1"/>
          </p:cNvSpPr>
          <p:nvPr>
            <p:ph type="sldNum" sz="quarter" idx="2"/>
          </p:nvPr>
        </p:nvSpPr>
        <p:spPr bwMode="auto">
          <a:xfrm>
            <a:off x="11950700" y="13081000"/>
            <a:ext cx="468313" cy="46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 eaLnBrk="1">
              <a:lnSpc>
                <a:spcPct val="130000"/>
              </a:lnSpc>
              <a:defRPr/>
            </a:lvl1pPr>
          </a:lstStyle>
          <a:p>
            <a:pPr>
              <a:defRPr/>
            </a:pPr>
            <a:fld id="{4BB559A2-6E2F-4935-A833-1A3F768B70E9}" type="slidenum">
              <a:rPr lang="es-ES" altLang="ko-KR"/>
              <a:pPr>
                <a:defRPr/>
              </a:pPr>
              <a:t>‹#›</a:t>
            </a:fld>
            <a:endParaRPr lang="es-ES" altLang="ko-KR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+mj-lt"/>
          <a:ea typeface="MS PGothic" panose="020B0600070205080204" pitchFamily="34" charset="-128"/>
          <a:cs typeface="+mj-cs"/>
          <a:sym typeface="Gill Sans" charset="0"/>
        </a:defRPr>
      </a:lvl1pPr>
      <a:lvl2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2pPr>
      <a:lvl3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3pPr>
      <a:lvl4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4pPr>
      <a:lvl5pPr algn="ctr" defTabSz="825500" rtl="0" eaLnBrk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MS PGothic" panose="020B0600070205080204" pitchFamily="34" charset="-128"/>
          <a:cs typeface="Gill Sans" charset="0"/>
          <a:sym typeface="Gill Sans" charset="0"/>
        </a:defRPr>
      </a:lvl5pPr>
      <a:lvl6pPr marL="4572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9144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3716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1828800" algn="ctr" defTabSz="825500" rtl="0" fontAlgn="base" hangingPunct="0">
        <a:spcBef>
          <a:spcPct val="0"/>
        </a:spcBef>
        <a:spcAft>
          <a:spcPct val="0"/>
        </a:spcAft>
        <a:defRPr sz="11800">
          <a:solidFill>
            <a:srgbClr val="000000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2900" indent="-3429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MS PGothic" panose="020B0600070205080204" pitchFamily="34" charset="-128"/>
          <a:cs typeface="+mn-cs"/>
          <a:sym typeface="Gill Sans" charset="0"/>
        </a:defRPr>
      </a:lvl1pPr>
      <a:lvl2pPr marL="742950" indent="-28575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2pPr>
      <a:lvl3pPr marL="11430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3pPr>
      <a:lvl4pPr marL="16002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4pPr>
      <a:lvl5pPr marL="2057400" indent="-228600" algn="ctr" defTabSz="825500" rtl="0" eaLnBrk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5pPr>
      <a:lvl6pPr marL="4572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6pPr>
      <a:lvl7pPr marL="9144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7pPr>
      <a:lvl8pPr marL="13716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8pPr>
      <a:lvl9pPr marL="1828800" algn="ctr" defTabSz="825500" rtl="0" fontAlgn="base" hangingPunct="0">
        <a:spcBef>
          <a:spcPct val="0"/>
        </a:spcBef>
        <a:spcAft>
          <a:spcPct val="0"/>
        </a:spcAft>
        <a:defRPr sz="4600">
          <a:solidFill>
            <a:srgbClr val="000000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/>
          <p:cNvSpPr>
            <a:spLocks/>
          </p:cNvSpPr>
          <p:nvPr/>
        </p:nvSpPr>
        <p:spPr bwMode="auto">
          <a:xfrm>
            <a:off x="5351463" y="5345113"/>
            <a:ext cx="6275387" cy="1320800"/>
          </a:xfrm>
          <a:custGeom>
            <a:avLst/>
            <a:gdLst>
              <a:gd name="T0" fmla="*/ 911617625 w 21600"/>
              <a:gd name="T1" fmla="*/ 40360285 h 21600"/>
              <a:gd name="T2" fmla="*/ 911617625 w 21600"/>
              <a:gd name="T3" fmla="*/ 40360285 h 21600"/>
              <a:gd name="T4" fmla="*/ 911617625 w 21600"/>
              <a:gd name="T5" fmla="*/ 40360285 h 21600"/>
              <a:gd name="T6" fmla="*/ 911617625 w 21600"/>
              <a:gd name="T7" fmla="*/ 4036028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r" eaLnBrk="1">
              <a:lnSpc>
                <a:spcPct val="130000"/>
              </a:lnSpc>
            </a:pPr>
            <a:r>
              <a:rPr lang="ko-KR" altLang="en-US" sz="7500" b="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총장님 타이쿤</a:t>
            </a:r>
            <a:endParaRPr lang="ko-KR" altLang="es-ES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3075" name="AutoShape 2"/>
          <p:cNvSpPr>
            <a:spLocks/>
          </p:cNvSpPr>
          <p:nvPr/>
        </p:nvSpPr>
        <p:spPr bwMode="auto">
          <a:xfrm>
            <a:off x="12878667" y="5680075"/>
            <a:ext cx="5434013" cy="1295400"/>
          </a:xfrm>
          <a:custGeom>
            <a:avLst/>
            <a:gdLst>
              <a:gd name="T0" fmla="*/ 683607892 w 21600"/>
              <a:gd name="T1" fmla="*/ 38844008 h 21600"/>
              <a:gd name="T2" fmla="*/ 683607892 w 21600"/>
              <a:gd name="T3" fmla="*/ 38844008 h 21600"/>
              <a:gd name="T4" fmla="*/ 683607892 w 21600"/>
              <a:gd name="T5" fmla="*/ 38844008 h 21600"/>
              <a:gd name="T6" fmla="*/ 683607892 w 21600"/>
              <a:gd name="T7" fmla="*/ 38844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게임 소프트웨어전공 </a:t>
            </a:r>
            <a:r>
              <a:rPr lang="en-US" altLang="ko-KR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15</a:t>
            </a: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학번</a:t>
            </a:r>
            <a:endParaRPr lang="en-US" altLang="ko-KR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120000"/>
              </a:lnSpc>
              <a:spcBef>
                <a:spcPts val="1700"/>
              </a:spcBef>
            </a:pPr>
            <a:r>
              <a:rPr lang="en-US" altLang="ko-KR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B577027 </a:t>
            </a:r>
            <a:r>
              <a:rPr lang="ko-KR" altLang="en-US" sz="32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이재형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3076" name="AutoShape 3"/>
          <p:cNvSpPr>
            <a:spLocks/>
          </p:cNvSpPr>
          <p:nvPr/>
        </p:nvSpPr>
        <p:spPr bwMode="auto">
          <a:xfrm>
            <a:off x="7073900" y="6534150"/>
            <a:ext cx="4516438" cy="711200"/>
          </a:xfrm>
          <a:custGeom>
            <a:avLst/>
            <a:gdLst>
              <a:gd name="T0" fmla="*/ 472180838 w 21600"/>
              <a:gd name="T1" fmla="*/ 11708459 h 21600"/>
              <a:gd name="T2" fmla="*/ 472180838 w 21600"/>
              <a:gd name="T3" fmla="*/ 11708459 h 21600"/>
              <a:gd name="T4" fmla="*/ 472180838 w 21600"/>
              <a:gd name="T5" fmla="*/ 11708459 h 21600"/>
              <a:gd name="T6" fmla="*/ 472180838 w 21600"/>
              <a:gd name="T7" fmla="*/ 11708459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r" eaLnBrk="1">
              <a:lnSpc>
                <a:spcPct val="130000"/>
              </a:lnSpc>
            </a:pPr>
            <a:r>
              <a:rPr lang="es-ES" altLang="ko-KR" sz="4000" b="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2019.12.11</a:t>
            </a:r>
            <a:endParaRPr lang="es-ES" altLang="ko-KR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3077" name="AutoShape 5"/>
          <p:cNvSpPr>
            <a:spLocks/>
          </p:cNvSpPr>
          <p:nvPr/>
        </p:nvSpPr>
        <p:spPr bwMode="auto">
          <a:xfrm>
            <a:off x="8023225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80" name="AutoShape 8"/>
          <p:cNvSpPr>
            <a:spLocks/>
          </p:cNvSpPr>
          <p:nvPr/>
        </p:nvSpPr>
        <p:spPr bwMode="auto">
          <a:xfrm>
            <a:off x="9517063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3079" name="Group 10"/>
          <p:cNvGrpSpPr>
            <a:grpSpLocks/>
          </p:cNvGrpSpPr>
          <p:nvPr/>
        </p:nvGrpSpPr>
        <p:grpSpPr bwMode="auto">
          <a:xfrm>
            <a:off x="11090275" y="7607300"/>
            <a:ext cx="762000" cy="762000"/>
            <a:chOff x="-1" y="0"/>
            <a:chExt cx="762300" cy="762299"/>
          </a:xfrm>
        </p:grpSpPr>
        <p:sp>
          <p:nvSpPr>
            <p:cNvPr id="2" name="AutoShape 11"/>
            <p:cNvSpPr>
              <a:spLocks/>
            </p:cNvSpPr>
            <p:nvPr/>
          </p:nvSpPr>
          <p:spPr bwMode="auto">
            <a:xfrm>
              <a:off x="-1" y="0"/>
              <a:ext cx="762300" cy="762299"/>
            </a:xfrm>
            <a:custGeom>
              <a:avLst/>
              <a:gdLst>
                <a:gd name="T0" fmla="*/ 381131 w 19679"/>
                <a:gd name="T1" fmla="*/ 418356 h 19679"/>
                <a:gd name="T2" fmla="*/ 381131 w 19679"/>
                <a:gd name="T3" fmla="*/ 418356 h 19679"/>
                <a:gd name="T4" fmla="*/ 381131 w 19679"/>
                <a:gd name="T5" fmla="*/ 418356 h 19679"/>
                <a:gd name="T6" fmla="*/ 381131 w 19679"/>
                <a:gd name="T7" fmla="*/ 41835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3" name="AutoShape 12"/>
            <p:cNvSpPr>
              <a:spLocks/>
            </p:cNvSpPr>
            <p:nvPr/>
          </p:nvSpPr>
          <p:spPr bwMode="auto">
            <a:xfrm>
              <a:off x="225513" y="223926"/>
              <a:ext cx="311273" cy="311272"/>
            </a:xfrm>
            <a:custGeom>
              <a:avLst/>
              <a:gdLst>
                <a:gd name="T0" fmla="*/ 155637 w 21600"/>
                <a:gd name="T1" fmla="*/ 155636 h 21600"/>
                <a:gd name="T2" fmla="*/ 155637 w 21600"/>
                <a:gd name="T3" fmla="*/ 155636 h 21600"/>
                <a:gd name="T4" fmla="*/ 155637 w 21600"/>
                <a:gd name="T5" fmla="*/ 155636 h 21600"/>
                <a:gd name="T6" fmla="*/ 155637 w 21600"/>
                <a:gd name="T7" fmla="*/ 1556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328" y="11543"/>
                  </a:moveTo>
                  <a:cubicBezTo>
                    <a:pt x="21492" y="11930"/>
                    <a:pt x="21571" y="12337"/>
                    <a:pt x="21571" y="12758"/>
                  </a:cubicBezTo>
                  <a:cubicBezTo>
                    <a:pt x="21571" y="13464"/>
                    <a:pt x="21388" y="14105"/>
                    <a:pt x="21017" y="14678"/>
                  </a:cubicBezTo>
                  <a:cubicBezTo>
                    <a:pt x="21111" y="15215"/>
                    <a:pt x="21077" y="15745"/>
                    <a:pt x="20924" y="16285"/>
                  </a:cubicBezTo>
                  <a:cubicBezTo>
                    <a:pt x="20769" y="16819"/>
                    <a:pt x="20512" y="17287"/>
                    <a:pt x="20141" y="17697"/>
                  </a:cubicBezTo>
                  <a:cubicBezTo>
                    <a:pt x="20105" y="18451"/>
                    <a:pt x="19901" y="19081"/>
                    <a:pt x="19531" y="19580"/>
                  </a:cubicBezTo>
                  <a:cubicBezTo>
                    <a:pt x="19161" y="20080"/>
                    <a:pt x="18700" y="20481"/>
                    <a:pt x="18146" y="20783"/>
                  </a:cubicBezTo>
                  <a:cubicBezTo>
                    <a:pt x="17593" y="21088"/>
                    <a:pt x="16982" y="21297"/>
                    <a:pt x="16321" y="21419"/>
                  </a:cubicBezTo>
                  <a:cubicBezTo>
                    <a:pt x="15660" y="21540"/>
                    <a:pt x="15010" y="21600"/>
                    <a:pt x="14380" y="21600"/>
                  </a:cubicBezTo>
                  <a:cubicBezTo>
                    <a:pt x="13730" y="21600"/>
                    <a:pt x="13077" y="21554"/>
                    <a:pt x="12424" y="21461"/>
                  </a:cubicBezTo>
                  <a:cubicBezTo>
                    <a:pt x="11772" y="21362"/>
                    <a:pt x="11127" y="21235"/>
                    <a:pt x="10497" y="21074"/>
                  </a:cubicBezTo>
                  <a:cubicBezTo>
                    <a:pt x="9864" y="20894"/>
                    <a:pt x="9237" y="20702"/>
                    <a:pt x="8610" y="20493"/>
                  </a:cubicBezTo>
                  <a:cubicBezTo>
                    <a:pt x="7982" y="20286"/>
                    <a:pt x="7341" y="20182"/>
                    <a:pt x="6680" y="20182"/>
                  </a:cubicBezTo>
                  <a:lnTo>
                    <a:pt x="1607" y="20182"/>
                  </a:lnTo>
                  <a:cubicBezTo>
                    <a:pt x="1167" y="20182"/>
                    <a:pt x="785" y="20029"/>
                    <a:pt x="471" y="19713"/>
                  </a:cubicBezTo>
                  <a:cubicBezTo>
                    <a:pt x="158" y="19405"/>
                    <a:pt x="0" y="19024"/>
                    <a:pt x="0" y="18572"/>
                  </a:cubicBezTo>
                  <a:lnTo>
                    <a:pt x="0" y="9880"/>
                  </a:lnTo>
                  <a:cubicBezTo>
                    <a:pt x="0" y="9440"/>
                    <a:pt x="158" y="9064"/>
                    <a:pt x="471" y="8754"/>
                  </a:cubicBezTo>
                  <a:cubicBezTo>
                    <a:pt x="785" y="8440"/>
                    <a:pt x="1167" y="8285"/>
                    <a:pt x="1607" y="8285"/>
                  </a:cubicBezTo>
                  <a:lnTo>
                    <a:pt x="6315" y="8285"/>
                  </a:lnTo>
                  <a:cubicBezTo>
                    <a:pt x="6558" y="8160"/>
                    <a:pt x="6750" y="8022"/>
                    <a:pt x="6897" y="7872"/>
                  </a:cubicBezTo>
                  <a:cubicBezTo>
                    <a:pt x="7041" y="7723"/>
                    <a:pt x="7197" y="7548"/>
                    <a:pt x="7369" y="7342"/>
                  </a:cubicBezTo>
                  <a:cubicBezTo>
                    <a:pt x="7513" y="7161"/>
                    <a:pt x="7663" y="6986"/>
                    <a:pt x="7810" y="6819"/>
                  </a:cubicBezTo>
                  <a:cubicBezTo>
                    <a:pt x="7957" y="6653"/>
                    <a:pt x="8112" y="6483"/>
                    <a:pt x="8276" y="6311"/>
                  </a:cubicBezTo>
                  <a:cubicBezTo>
                    <a:pt x="8570" y="5997"/>
                    <a:pt x="8918" y="5690"/>
                    <a:pt x="9302" y="5385"/>
                  </a:cubicBezTo>
                  <a:cubicBezTo>
                    <a:pt x="9692" y="5085"/>
                    <a:pt x="9989" y="4749"/>
                    <a:pt x="10195" y="4379"/>
                  </a:cubicBezTo>
                  <a:cubicBezTo>
                    <a:pt x="10339" y="4117"/>
                    <a:pt x="10443" y="3826"/>
                    <a:pt x="10506" y="3507"/>
                  </a:cubicBezTo>
                  <a:cubicBezTo>
                    <a:pt x="10565" y="3188"/>
                    <a:pt x="10627" y="2866"/>
                    <a:pt x="10675" y="2538"/>
                  </a:cubicBezTo>
                  <a:cubicBezTo>
                    <a:pt x="10726" y="2216"/>
                    <a:pt x="10780" y="1900"/>
                    <a:pt x="10845" y="1592"/>
                  </a:cubicBezTo>
                  <a:cubicBezTo>
                    <a:pt x="10907" y="1287"/>
                    <a:pt x="11014" y="1016"/>
                    <a:pt x="11161" y="776"/>
                  </a:cubicBezTo>
                  <a:cubicBezTo>
                    <a:pt x="11311" y="536"/>
                    <a:pt x="11523" y="350"/>
                    <a:pt x="11800" y="208"/>
                  </a:cubicBezTo>
                  <a:cubicBezTo>
                    <a:pt x="12074" y="67"/>
                    <a:pt x="12441" y="0"/>
                    <a:pt x="12902" y="0"/>
                  </a:cubicBezTo>
                  <a:cubicBezTo>
                    <a:pt x="13450" y="0"/>
                    <a:pt x="13956" y="112"/>
                    <a:pt x="14411" y="344"/>
                  </a:cubicBezTo>
                  <a:cubicBezTo>
                    <a:pt x="14869" y="573"/>
                    <a:pt x="15250" y="881"/>
                    <a:pt x="15567" y="1270"/>
                  </a:cubicBezTo>
                  <a:cubicBezTo>
                    <a:pt x="15880" y="1657"/>
                    <a:pt x="16126" y="2101"/>
                    <a:pt x="16304" y="2600"/>
                  </a:cubicBezTo>
                  <a:cubicBezTo>
                    <a:pt x="16479" y="3103"/>
                    <a:pt x="16570" y="3609"/>
                    <a:pt x="16570" y="4123"/>
                  </a:cubicBezTo>
                  <a:cubicBezTo>
                    <a:pt x="16570" y="4653"/>
                    <a:pt x="16491" y="5162"/>
                    <a:pt x="16332" y="5645"/>
                  </a:cubicBezTo>
                  <a:cubicBezTo>
                    <a:pt x="16174" y="6125"/>
                    <a:pt x="15982" y="6610"/>
                    <a:pt x="15759" y="7096"/>
                  </a:cubicBezTo>
                  <a:cubicBezTo>
                    <a:pt x="16072" y="7079"/>
                    <a:pt x="16389" y="7057"/>
                    <a:pt x="16705" y="7034"/>
                  </a:cubicBezTo>
                  <a:cubicBezTo>
                    <a:pt x="17019" y="7011"/>
                    <a:pt x="17335" y="7000"/>
                    <a:pt x="17652" y="7000"/>
                  </a:cubicBezTo>
                  <a:cubicBezTo>
                    <a:pt x="18149" y="7000"/>
                    <a:pt x="18630" y="7048"/>
                    <a:pt x="19099" y="7144"/>
                  </a:cubicBezTo>
                  <a:cubicBezTo>
                    <a:pt x="19568" y="7237"/>
                    <a:pt x="19986" y="7395"/>
                    <a:pt x="20356" y="7616"/>
                  </a:cubicBezTo>
                  <a:cubicBezTo>
                    <a:pt x="20726" y="7839"/>
                    <a:pt x="21026" y="8144"/>
                    <a:pt x="21255" y="8528"/>
                  </a:cubicBezTo>
                  <a:cubicBezTo>
                    <a:pt x="21486" y="8918"/>
                    <a:pt x="21599" y="9409"/>
                    <a:pt x="21599" y="10002"/>
                  </a:cubicBezTo>
                  <a:cubicBezTo>
                    <a:pt x="21599" y="10265"/>
                    <a:pt x="21580" y="10519"/>
                    <a:pt x="21535" y="10773"/>
                  </a:cubicBezTo>
                  <a:cubicBezTo>
                    <a:pt x="21484" y="11030"/>
                    <a:pt x="21419" y="11284"/>
                    <a:pt x="21328" y="11543"/>
                  </a:cubicBezTo>
                  <a:moveTo>
                    <a:pt x="4258" y="18519"/>
                  </a:moveTo>
                  <a:cubicBezTo>
                    <a:pt x="4555" y="18519"/>
                    <a:pt x="4809" y="18417"/>
                    <a:pt x="5024" y="18214"/>
                  </a:cubicBezTo>
                  <a:cubicBezTo>
                    <a:pt x="5233" y="18013"/>
                    <a:pt x="5340" y="17759"/>
                    <a:pt x="5340" y="17454"/>
                  </a:cubicBezTo>
                  <a:cubicBezTo>
                    <a:pt x="5340" y="17155"/>
                    <a:pt x="5233" y="16900"/>
                    <a:pt x="5024" y="16686"/>
                  </a:cubicBezTo>
                  <a:cubicBezTo>
                    <a:pt x="4812" y="16477"/>
                    <a:pt x="4557" y="16372"/>
                    <a:pt x="4258" y="16372"/>
                  </a:cubicBezTo>
                  <a:cubicBezTo>
                    <a:pt x="3941" y="16372"/>
                    <a:pt x="3684" y="16477"/>
                    <a:pt x="3486" y="16686"/>
                  </a:cubicBezTo>
                  <a:cubicBezTo>
                    <a:pt x="3289" y="16900"/>
                    <a:pt x="3190" y="17155"/>
                    <a:pt x="3190" y="17454"/>
                  </a:cubicBezTo>
                  <a:cubicBezTo>
                    <a:pt x="3190" y="17767"/>
                    <a:pt x="3289" y="18024"/>
                    <a:pt x="3486" y="18222"/>
                  </a:cubicBezTo>
                  <a:cubicBezTo>
                    <a:pt x="3681" y="18420"/>
                    <a:pt x="3939" y="18519"/>
                    <a:pt x="4258" y="18519"/>
                  </a:cubicBezTo>
                  <a:moveTo>
                    <a:pt x="19164" y="14342"/>
                  </a:moveTo>
                  <a:cubicBezTo>
                    <a:pt x="19703" y="13901"/>
                    <a:pt x="19975" y="13345"/>
                    <a:pt x="19975" y="12679"/>
                  </a:cubicBezTo>
                  <a:cubicBezTo>
                    <a:pt x="19975" y="12473"/>
                    <a:pt x="19918" y="12281"/>
                    <a:pt x="19805" y="12097"/>
                  </a:cubicBezTo>
                  <a:cubicBezTo>
                    <a:pt x="19695" y="11919"/>
                    <a:pt x="19576" y="11761"/>
                    <a:pt x="19446" y="11623"/>
                  </a:cubicBezTo>
                  <a:cubicBezTo>
                    <a:pt x="19590" y="11363"/>
                    <a:pt x="19720" y="11106"/>
                    <a:pt x="19833" y="10849"/>
                  </a:cubicBezTo>
                  <a:cubicBezTo>
                    <a:pt x="19944" y="10592"/>
                    <a:pt x="20003" y="10312"/>
                    <a:pt x="20003" y="10002"/>
                  </a:cubicBezTo>
                  <a:cubicBezTo>
                    <a:pt x="20003" y="9688"/>
                    <a:pt x="19924" y="9440"/>
                    <a:pt x="19766" y="9251"/>
                  </a:cubicBezTo>
                  <a:cubicBezTo>
                    <a:pt x="19607" y="9070"/>
                    <a:pt x="19415" y="8929"/>
                    <a:pt x="19184" y="8833"/>
                  </a:cubicBezTo>
                  <a:cubicBezTo>
                    <a:pt x="18955" y="8739"/>
                    <a:pt x="18698" y="8683"/>
                    <a:pt x="18418" y="8663"/>
                  </a:cubicBezTo>
                  <a:cubicBezTo>
                    <a:pt x="18138" y="8643"/>
                    <a:pt x="17884" y="8635"/>
                    <a:pt x="17649" y="8635"/>
                  </a:cubicBezTo>
                  <a:cubicBezTo>
                    <a:pt x="17242" y="8635"/>
                    <a:pt x="16835" y="8649"/>
                    <a:pt x="16423" y="8677"/>
                  </a:cubicBezTo>
                  <a:cubicBezTo>
                    <a:pt x="16010" y="8706"/>
                    <a:pt x="15606" y="8720"/>
                    <a:pt x="15199" y="8720"/>
                  </a:cubicBezTo>
                  <a:cubicBezTo>
                    <a:pt x="14917" y="8720"/>
                    <a:pt x="14643" y="8706"/>
                    <a:pt x="14366" y="8677"/>
                  </a:cubicBezTo>
                  <a:cubicBezTo>
                    <a:pt x="14089" y="8649"/>
                    <a:pt x="13829" y="8584"/>
                    <a:pt x="13574" y="8474"/>
                  </a:cubicBezTo>
                  <a:cubicBezTo>
                    <a:pt x="13574" y="8104"/>
                    <a:pt x="13645" y="7754"/>
                    <a:pt x="13792" y="7421"/>
                  </a:cubicBezTo>
                  <a:cubicBezTo>
                    <a:pt x="13936" y="7087"/>
                    <a:pt x="14094" y="6751"/>
                    <a:pt x="14275" y="6413"/>
                  </a:cubicBezTo>
                  <a:cubicBezTo>
                    <a:pt x="14448" y="6074"/>
                    <a:pt x="14606" y="5721"/>
                    <a:pt x="14747" y="5351"/>
                  </a:cubicBezTo>
                  <a:cubicBezTo>
                    <a:pt x="14886" y="4984"/>
                    <a:pt x="14953" y="4574"/>
                    <a:pt x="14953" y="4122"/>
                  </a:cubicBezTo>
                  <a:cubicBezTo>
                    <a:pt x="14953" y="3823"/>
                    <a:pt x="14905" y="3529"/>
                    <a:pt x="14812" y="3236"/>
                  </a:cubicBezTo>
                  <a:cubicBezTo>
                    <a:pt x="14716" y="2945"/>
                    <a:pt x="14583" y="2677"/>
                    <a:pt x="14411" y="2439"/>
                  </a:cubicBezTo>
                  <a:cubicBezTo>
                    <a:pt x="14238" y="2199"/>
                    <a:pt x="14027" y="2002"/>
                    <a:pt x="13775" y="1843"/>
                  </a:cubicBezTo>
                  <a:cubicBezTo>
                    <a:pt x="13521" y="1688"/>
                    <a:pt x="13230" y="1606"/>
                    <a:pt x="12893" y="1606"/>
                  </a:cubicBezTo>
                  <a:lnTo>
                    <a:pt x="12744" y="1606"/>
                  </a:lnTo>
                  <a:cubicBezTo>
                    <a:pt x="12681" y="1606"/>
                    <a:pt x="12631" y="1617"/>
                    <a:pt x="12594" y="1634"/>
                  </a:cubicBezTo>
                  <a:cubicBezTo>
                    <a:pt x="12523" y="1671"/>
                    <a:pt x="12481" y="1705"/>
                    <a:pt x="12472" y="1742"/>
                  </a:cubicBezTo>
                  <a:cubicBezTo>
                    <a:pt x="12464" y="1778"/>
                    <a:pt x="12450" y="1838"/>
                    <a:pt x="12430" y="1920"/>
                  </a:cubicBezTo>
                  <a:cubicBezTo>
                    <a:pt x="12323" y="2450"/>
                    <a:pt x="12221" y="3007"/>
                    <a:pt x="12128" y="3586"/>
                  </a:cubicBezTo>
                  <a:cubicBezTo>
                    <a:pt x="12034" y="4167"/>
                    <a:pt x="11854" y="4698"/>
                    <a:pt x="11596" y="5176"/>
                  </a:cubicBezTo>
                  <a:cubicBezTo>
                    <a:pt x="11334" y="5636"/>
                    <a:pt x="11000" y="6034"/>
                    <a:pt x="10596" y="6367"/>
                  </a:cubicBezTo>
                  <a:cubicBezTo>
                    <a:pt x="10189" y="6701"/>
                    <a:pt x="9802" y="7051"/>
                    <a:pt x="9432" y="7421"/>
                  </a:cubicBezTo>
                  <a:cubicBezTo>
                    <a:pt x="9169" y="7700"/>
                    <a:pt x="8949" y="7954"/>
                    <a:pt x="8771" y="8183"/>
                  </a:cubicBezTo>
                  <a:cubicBezTo>
                    <a:pt x="8593" y="8412"/>
                    <a:pt x="8403" y="8632"/>
                    <a:pt x="8211" y="8833"/>
                  </a:cubicBezTo>
                  <a:cubicBezTo>
                    <a:pt x="8016" y="9036"/>
                    <a:pt x="7799" y="9222"/>
                    <a:pt x="7556" y="9400"/>
                  </a:cubicBezTo>
                  <a:cubicBezTo>
                    <a:pt x="7313" y="9575"/>
                    <a:pt x="7019" y="9736"/>
                    <a:pt x="6674" y="9880"/>
                  </a:cubicBezTo>
                  <a:lnTo>
                    <a:pt x="6646" y="9880"/>
                  </a:lnTo>
                  <a:lnTo>
                    <a:pt x="6646" y="18572"/>
                  </a:lnTo>
                  <a:cubicBezTo>
                    <a:pt x="7279" y="18572"/>
                    <a:pt x="7889" y="18649"/>
                    <a:pt x="8485" y="18795"/>
                  </a:cubicBezTo>
                  <a:cubicBezTo>
                    <a:pt x="9081" y="18945"/>
                    <a:pt x="9683" y="19103"/>
                    <a:pt x="10294" y="19270"/>
                  </a:cubicBezTo>
                  <a:cubicBezTo>
                    <a:pt x="10901" y="19439"/>
                    <a:pt x="11537" y="19592"/>
                    <a:pt x="12207" y="19741"/>
                  </a:cubicBezTo>
                  <a:cubicBezTo>
                    <a:pt x="12874" y="19891"/>
                    <a:pt x="13594" y="19965"/>
                    <a:pt x="14374" y="19965"/>
                  </a:cubicBezTo>
                  <a:cubicBezTo>
                    <a:pt x="14781" y="19965"/>
                    <a:pt x="15222" y="19939"/>
                    <a:pt x="15699" y="19885"/>
                  </a:cubicBezTo>
                  <a:cubicBezTo>
                    <a:pt x="16177" y="19829"/>
                    <a:pt x="16626" y="19710"/>
                    <a:pt x="17047" y="19527"/>
                  </a:cubicBezTo>
                  <a:cubicBezTo>
                    <a:pt x="17468" y="19343"/>
                    <a:pt x="17816" y="19086"/>
                    <a:pt x="18101" y="18762"/>
                  </a:cubicBezTo>
                  <a:cubicBezTo>
                    <a:pt x="18387" y="18440"/>
                    <a:pt x="18525" y="18010"/>
                    <a:pt x="18525" y="17477"/>
                  </a:cubicBezTo>
                  <a:cubicBezTo>
                    <a:pt x="18525" y="17386"/>
                    <a:pt x="18522" y="17304"/>
                    <a:pt x="18517" y="17225"/>
                  </a:cubicBezTo>
                  <a:cubicBezTo>
                    <a:pt x="18503" y="17152"/>
                    <a:pt x="18488" y="17070"/>
                    <a:pt x="18471" y="16980"/>
                  </a:cubicBezTo>
                  <a:cubicBezTo>
                    <a:pt x="18785" y="16836"/>
                    <a:pt x="19028" y="16596"/>
                    <a:pt x="19195" y="16262"/>
                  </a:cubicBezTo>
                  <a:cubicBezTo>
                    <a:pt x="19364" y="15929"/>
                    <a:pt x="19446" y="15593"/>
                    <a:pt x="19446" y="15263"/>
                  </a:cubicBezTo>
                  <a:cubicBezTo>
                    <a:pt x="19449" y="14912"/>
                    <a:pt x="19350" y="14605"/>
                    <a:pt x="19164" y="1434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12534900" y="7607300"/>
            <a:ext cx="763588" cy="762000"/>
            <a:chOff x="-1" y="0"/>
            <a:chExt cx="762300" cy="762299"/>
          </a:xfrm>
        </p:grpSpPr>
        <p:sp>
          <p:nvSpPr>
            <p:cNvPr id="5" name="AutoShape 14"/>
            <p:cNvSpPr>
              <a:spLocks/>
            </p:cNvSpPr>
            <p:nvPr/>
          </p:nvSpPr>
          <p:spPr bwMode="auto">
            <a:xfrm>
              <a:off x="-1" y="0"/>
              <a:ext cx="762300" cy="762299"/>
            </a:xfrm>
            <a:custGeom>
              <a:avLst/>
              <a:gdLst>
                <a:gd name="T0" fmla="*/ 381131 w 19679"/>
                <a:gd name="T1" fmla="*/ 418356 h 19679"/>
                <a:gd name="T2" fmla="*/ 381131 w 19679"/>
                <a:gd name="T3" fmla="*/ 418356 h 19679"/>
                <a:gd name="T4" fmla="*/ 381131 w 19679"/>
                <a:gd name="T5" fmla="*/ 418356 h 19679"/>
                <a:gd name="T6" fmla="*/ 381131 w 19679"/>
                <a:gd name="T7" fmla="*/ 41835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6" name="AutoShape 15"/>
            <p:cNvSpPr>
              <a:spLocks/>
            </p:cNvSpPr>
            <p:nvPr/>
          </p:nvSpPr>
          <p:spPr bwMode="auto">
            <a:xfrm>
              <a:off x="231383" y="209632"/>
              <a:ext cx="312210" cy="311272"/>
            </a:xfrm>
            <a:custGeom>
              <a:avLst/>
              <a:gdLst>
                <a:gd name="T0" fmla="*/ 156105 w 21600"/>
                <a:gd name="T1" fmla="*/ 155636 h 21600"/>
                <a:gd name="T2" fmla="*/ 156105 w 21600"/>
                <a:gd name="T3" fmla="*/ 155636 h 21600"/>
                <a:gd name="T4" fmla="*/ 156105 w 21600"/>
                <a:gd name="T5" fmla="*/ 155636 h 21600"/>
                <a:gd name="T6" fmla="*/ 156105 w 21600"/>
                <a:gd name="T7" fmla="*/ 1556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6949"/>
                  </a:moveTo>
                  <a:cubicBezTo>
                    <a:pt x="21600" y="7542"/>
                    <a:pt x="21407" y="8153"/>
                    <a:pt x="21017" y="8781"/>
                  </a:cubicBezTo>
                  <a:cubicBezTo>
                    <a:pt x="20628" y="9416"/>
                    <a:pt x="20109" y="10015"/>
                    <a:pt x="19458" y="10585"/>
                  </a:cubicBezTo>
                  <a:cubicBezTo>
                    <a:pt x="18806" y="11152"/>
                    <a:pt x="18040" y="11651"/>
                    <a:pt x="17159" y="12083"/>
                  </a:cubicBezTo>
                  <a:cubicBezTo>
                    <a:pt x="16275" y="12512"/>
                    <a:pt x="15327" y="12820"/>
                    <a:pt x="14315" y="12996"/>
                  </a:cubicBezTo>
                  <a:cubicBezTo>
                    <a:pt x="13880" y="13090"/>
                    <a:pt x="13492" y="13284"/>
                    <a:pt x="13151" y="13578"/>
                  </a:cubicBezTo>
                  <a:cubicBezTo>
                    <a:pt x="12809" y="13872"/>
                    <a:pt x="12641" y="14204"/>
                    <a:pt x="12641" y="14571"/>
                  </a:cubicBezTo>
                  <a:cubicBezTo>
                    <a:pt x="12641" y="14900"/>
                    <a:pt x="12713" y="15140"/>
                    <a:pt x="12865" y="15293"/>
                  </a:cubicBezTo>
                  <a:cubicBezTo>
                    <a:pt x="13015" y="15449"/>
                    <a:pt x="13177" y="15596"/>
                    <a:pt x="13364" y="15728"/>
                  </a:cubicBezTo>
                  <a:cubicBezTo>
                    <a:pt x="13546" y="15866"/>
                    <a:pt x="13717" y="16010"/>
                    <a:pt x="13874" y="16169"/>
                  </a:cubicBezTo>
                  <a:cubicBezTo>
                    <a:pt x="14032" y="16330"/>
                    <a:pt x="14125" y="16574"/>
                    <a:pt x="14160" y="16903"/>
                  </a:cubicBezTo>
                  <a:cubicBezTo>
                    <a:pt x="14195" y="17117"/>
                    <a:pt x="14187" y="17340"/>
                    <a:pt x="14133" y="17564"/>
                  </a:cubicBezTo>
                  <a:cubicBezTo>
                    <a:pt x="14099" y="17696"/>
                    <a:pt x="14200" y="17805"/>
                    <a:pt x="14432" y="17893"/>
                  </a:cubicBezTo>
                  <a:cubicBezTo>
                    <a:pt x="14667" y="17981"/>
                    <a:pt x="14956" y="18069"/>
                    <a:pt x="15295" y="18154"/>
                  </a:cubicBezTo>
                  <a:cubicBezTo>
                    <a:pt x="15637" y="18236"/>
                    <a:pt x="15987" y="18342"/>
                    <a:pt x="16344" y="18468"/>
                  </a:cubicBezTo>
                  <a:cubicBezTo>
                    <a:pt x="16705" y="18595"/>
                    <a:pt x="16975" y="18756"/>
                    <a:pt x="17164" y="18953"/>
                  </a:cubicBezTo>
                  <a:cubicBezTo>
                    <a:pt x="17266" y="19050"/>
                    <a:pt x="17351" y="19232"/>
                    <a:pt x="17415" y="19511"/>
                  </a:cubicBezTo>
                  <a:cubicBezTo>
                    <a:pt x="17477" y="19790"/>
                    <a:pt x="17519" y="20090"/>
                    <a:pt x="17535" y="20416"/>
                  </a:cubicBezTo>
                  <a:cubicBezTo>
                    <a:pt x="17554" y="20727"/>
                    <a:pt x="17527" y="21000"/>
                    <a:pt x="17463" y="21241"/>
                  </a:cubicBezTo>
                  <a:cubicBezTo>
                    <a:pt x="17394" y="21479"/>
                    <a:pt x="17268" y="21600"/>
                    <a:pt x="17089" y="21600"/>
                  </a:cubicBezTo>
                  <a:lnTo>
                    <a:pt x="4496" y="21600"/>
                  </a:lnTo>
                  <a:cubicBezTo>
                    <a:pt x="4328" y="21600"/>
                    <a:pt x="4205" y="21479"/>
                    <a:pt x="4130" y="21241"/>
                  </a:cubicBezTo>
                  <a:cubicBezTo>
                    <a:pt x="4061" y="21000"/>
                    <a:pt x="4032" y="20727"/>
                    <a:pt x="4048" y="20416"/>
                  </a:cubicBezTo>
                  <a:cubicBezTo>
                    <a:pt x="4066" y="20090"/>
                    <a:pt x="4109" y="19790"/>
                    <a:pt x="4170" y="19511"/>
                  </a:cubicBezTo>
                  <a:cubicBezTo>
                    <a:pt x="4235" y="19232"/>
                    <a:pt x="4317" y="19050"/>
                    <a:pt x="4421" y="18953"/>
                  </a:cubicBezTo>
                  <a:cubicBezTo>
                    <a:pt x="4616" y="18768"/>
                    <a:pt x="4889" y="18606"/>
                    <a:pt x="5239" y="18474"/>
                  </a:cubicBezTo>
                  <a:cubicBezTo>
                    <a:pt x="5588" y="18345"/>
                    <a:pt x="5933" y="18236"/>
                    <a:pt x="6269" y="18154"/>
                  </a:cubicBezTo>
                  <a:cubicBezTo>
                    <a:pt x="6606" y="18069"/>
                    <a:pt x="6897" y="17984"/>
                    <a:pt x="7145" y="17901"/>
                  </a:cubicBezTo>
                  <a:cubicBezTo>
                    <a:pt x="7394" y="17816"/>
                    <a:pt x="7498" y="17705"/>
                    <a:pt x="7463" y="17564"/>
                  </a:cubicBezTo>
                  <a:cubicBezTo>
                    <a:pt x="7428" y="17432"/>
                    <a:pt x="7412" y="17311"/>
                    <a:pt x="7412" y="17205"/>
                  </a:cubicBezTo>
                  <a:lnTo>
                    <a:pt x="7412" y="16903"/>
                  </a:lnTo>
                  <a:cubicBezTo>
                    <a:pt x="7428" y="16574"/>
                    <a:pt x="7519" y="16330"/>
                    <a:pt x="7687" y="16169"/>
                  </a:cubicBezTo>
                  <a:cubicBezTo>
                    <a:pt x="7853" y="16010"/>
                    <a:pt x="8034" y="15866"/>
                    <a:pt x="8224" y="15728"/>
                  </a:cubicBezTo>
                  <a:cubicBezTo>
                    <a:pt x="8416" y="15593"/>
                    <a:pt x="8584" y="15446"/>
                    <a:pt x="8729" y="15293"/>
                  </a:cubicBezTo>
                  <a:cubicBezTo>
                    <a:pt x="8873" y="15140"/>
                    <a:pt x="8945" y="14900"/>
                    <a:pt x="8945" y="14571"/>
                  </a:cubicBezTo>
                  <a:cubicBezTo>
                    <a:pt x="8945" y="14204"/>
                    <a:pt x="8777" y="13875"/>
                    <a:pt x="8440" y="13578"/>
                  </a:cubicBezTo>
                  <a:cubicBezTo>
                    <a:pt x="8104" y="13281"/>
                    <a:pt x="7706" y="13090"/>
                    <a:pt x="7247" y="12996"/>
                  </a:cubicBezTo>
                  <a:cubicBezTo>
                    <a:pt x="6251" y="12811"/>
                    <a:pt x="5311" y="12497"/>
                    <a:pt x="4435" y="12062"/>
                  </a:cubicBezTo>
                  <a:cubicBezTo>
                    <a:pt x="3554" y="11628"/>
                    <a:pt x="2790" y="11128"/>
                    <a:pt x="2133" y="10570"/>
                  </a:cubicBezTo>
                  <a:cubicBezTo>
                    <a:pt x="1479" y="10012"/>
                    <a:pt x="958" y="9416"/>
                    <a:pt x="574" y="8781"/>
                  </a:cubicBezTo>
                  <a:cubicBezTo>
                    <a:pt x="189" y="8153"/>
                    <a:pt x="0" y="7542"/>
                    <a:pt x="0" y="6949"/>
                  </a:cubicBezTo>
                  <a:lnTo>
                    <a:pt x="0" y="4320"/>
                  </a:lnTo>
                  <a:cubicBezTo>
                    <a:pt x="0" y="4009"/>
                    <a:pt x="93" y="3756"/>
                    <a:pt x="285" y="3553"/>
                  </a:cubicBezTo>
                  <a:cubicBezTo>
                    <a:pt x="475" y="3354"/>
                    <a:pt x="712" y="3254"/>
                    <a:pt x="998" y="3254"/>
                  </a:cubicBezTo>
                  <a:lnTo>
                    <a:pt x="5124" y="3254"/>
                  </a:lnTo>
                  <a:cubicBezTo>
                    <a:pt x="5108" y="3139"/>
                    <a:pt x="5097" y="3025"/>
                    <a:pt x="5097" y="2901"/>
                  </a:cubicBezTo>
                  <a:lnTo>
                    <a:pt x="5097" y="2564"/>
                  </a:lnTo>
                  <a:lnTo>
                    <a:pt x="5097" y="2505"/>
                  </a:lnTo>
                  <a:cubicBezTo>
                    <a:pt x="5097" y="2005"/>
                    <a:pt x="5118" y="1594"/>
                    <a:pt x="5156" y="1265"/>
                  </a:cubicBezTo>
                  <a:cubicBezTo>
                    <a:pt x="5193" y="939"/>
                    <a:pt x="5260" y="684"/>
                    <a:pt x="5353" y="499"/>
                  </a:cubicBezTo>
                  <a:cubicBezTo>
                    <a:pt x="5444" y="320"/>
                    <a:pt x="5580" y="187"/>
                    <a:pt x="5754" y="111"/>
                  </a:cubicBezTo>
                  <a:cubicBezTo>
                    <a:pt x="5928" y="38"/>
                    <a:pt x="6165" y="0"/>
                    <a:pt x="6464" y="0"/>
                  </a:cubicBezTo>
                  <a:lnTo>
                    <a:pt x="15132" y="0"/>
                  </a:lnTo>
                  <a:cubicBezTo>
                    <a:pt x="15410" y="0"/>
                    <a:pt x="15645" y="38"/>
                    <a:pt x="15829" y="111"/>
                  </a:cubicBezTo>
                  <a:cubicBezTo>
                    <a:pt x="16011" y="187"/>
                    <a:pt x="16149" y="320"/>
                    <a:pt x="16243" y="499"/>
                  </a:cubicBezTo>
                  <a:cubicBezTo>
                    <a:pt x="16336" y="684"/>
                    <a:pt x="16403" y="939"/>
                    <a:pt x="16435" y="1265"/>
                  </a:cubicBezTo>
                  <a:cubicBezTo>
                    <a:pt x="16470" y="1594"/>
                    <a:pt x="16486" y="2006"/>
                    <a:pt x="16486" y="2505"/>
                  </a:cubicBezTo>
                  <a:lnTo>
                    <a:pt x="16486" y="2863"/>
                  </a:lnTo>
                  <a:cubicBezTo>
                    <a:pt x="16486" y="2989"/>
                    <a:pt x="16478" y="3119"/>
                    <a:pt x="16459" y="3251"/>
                  </a:cubicBezTo>
                  <a:lnTo>
                    <a:pt x="20603" y="3251"/>
                  </a:lnTo>
                  <a:cubicBezTo>
                    <a:pt x="20884" y="3251"/>
                    <a:pt x="21119" y="3351"/>
                    <a:pt x="21314" y="3550"/>
                  </a:cubicBezTo>
                  <a:cubicBezTo>
                    <a:pt x="21503" y="3753"/>
                    <a:pt x="21599" y="4006"/>
                    <a:pt x="21599" y="4317"/>
                  </a:cubicBezTo>
                  <a:lnTo>
                    <a:pt x="21599" y="6949"/>
                  </a:lnTo>
                  <a:lnTo>
                    <a:pt x="21600" y="6949"/>
                  </a:lnTo>
                  <a:close/>
                  <a:moveTo>
                    <a:pt x="6283" y="10550"/>
                  </a:moveTo>
                  <a:cubicBezTo>
                    <a:pt x="6072" y="9798"/>
                    <a:pt x="5882" y="8978"/>
                    <a:pt x="5714" y="8082"/>
                  </a:cubicBezTo>
                  <a:cubicBezTo>
                    <a:pt x="5548" y="7189"/>
                    <a:pt x="5407" y="6299"/>
                    <a:pt x="5287" y="5415"/>
                  </a:cubicBezTo>
                  <a:lnTo>
                    <a:pt x="1962" y="5415"/>
                  </a:lnTo>
                  <a:lnTo>
                    <a:pt x="1962" y="6949"/>
                  </a:lnTo>
                  <a:cubicBezTo>
                    <a:pt x="1962" y="7137"/>
                    <a:pt x="2064" y="7389"/>
                    <a:pt x="2264" y="7709"/>
                  </a:cubicBezTo>
                  <a:cubicBezTo>
                    <a:pt x="2462" y="8029"/>
                    <a:pt x="2753" y="8358"/>
                    <a:pt x="3126" y="8699"/>
                  </a:cubicBezTo>
                  <a:cubicBezTo>
                    <a:pt x="3500" y="9040"/>
                    <a:pt x="3954" y="9381"/>
                    <a:pt x="4488" y="9707"/>
                  </a:cubicBezTo>
                  <a:cubicBezTo>
                    <a:pt x="5022" y="10033"/>
                    <a:pt x="5618" y="10315"/>
                    <a:pt x="6283" y="10550"/>
                  </a:cubicBezTo>
                  <a:moveTo>
                    <a:pt x="19629" y="5415"/>
                  </a:moveTo>
                  <a:lnTo>
                    <a:pt x="16280" y="5415"/>
                  </a:lnTo>
                  <a:cubicBezTo>
                    <a:pt x="16179" y="6299"/>
                    <a:pt x="16043" y="7189"/>
                    <a:pt x="15877" y="8082"/>
                  </a:cubicBezTo>
                  <a:cubicBezTo>
                    <a:pt x="15712" y="8978"/>
                    <a:pt x="15522" y="9798"/>
                    <a:pt x="15308" y="10550"/>
                  </a:cubicBezTo>
                  <a:cubicBezTo>
                    <a:pt x="15973" y="10315"/>
                    <a:pt x="16574" y="10033"/>
                    <a:pt x="17105" y="9707"/>
                  </a:cubicBezTo>
                  <a:cubicBezTo>
                    <a:pt x="17637" y="9381"/>
                    <a:pt x="18091" y="9040"/>
                    <a:pt x="18467" y="8699"/>
                  </a:cubicBezTo>
                  <a:cubicBezTo>
                    <a:pt x="18844" y="8358"/>
                    <a:pt x="19130" y="8029"/>
                    <a:pt x="19330" y="7709"/>
                  </a:cubicBezTo>
                  <a:cubicBezTo>
                    <a:pt x="19530" y="7389"/>
                    <a:pt x="19629" y="7137"/>
                    <a:pt x="19629" y="6949"/>
                  </a:cubicBezTo>
                  <a:lnTo>
                    <a:pt x="19629" y="54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sp>
        <p:nvSpPr>
          <p:cNvPr id="3089" name="AutoShape 17"/>
          <p:cNvSpPr>
            <a:spLocks/>
          </p:cNvSpPr>
          <p:nvPr/>
        </p:nvSpPr>
        <p:spPr bwMode="auto">
          <a:xfrm>
            <a:off x="14108113" y="7607300"/>
            <a:ext cx="762000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92" name="AutoShape 20"/>
          <p:cNvSpPr>
            <a:spLocks/>
          </p:cNvSpPr>
          <p:nvPr/>
        </p:nvSpPr>
        <p:spPr bwMode="auto">
          <a:xfrm>
            <a:off x="15679738" y="7607300"/>
            <a:ext cx="763587" cy="762000"/>
          </a:xfrm>
          <a:custGeom>
            <a:avLst/>
            <a:gdLst>
              <a:gd name="T0" fmla="*/ 381131 w 19679"/>
              <a:gd name="T1" fmla="*/ 418356 h 19679"/>
              <a:gd name="T2" fmla="*/ 381131 w 19679"/>
              <a:gd name="T3" fmla="*/ 418356 h 19679"/>
              <a:gd name="T4" fmla="*/ 381131 w 19679"/>
              <a:gd name="T5" fmla="*/ 418356 h 19679"/>
              <a:gd name="T6" fmla="*/ 381131 w 19679"/>
              <a:gd name="T7" fmla="*/ 418356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3083" name="Line 22"/>
          <p:cNvSpPr>
            <a:spLocks noChangeShapeType="1"/>
          </p:cNvSpPr>
          <p:nvPr/>
        </p:nvSpPr>
        <p:spPr bwMode="auto">
          <a:xfrm>
            <a:off x="12197952" y="5940425"/>
            <a:ext cx="0" cy="877888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3084" name="AutoShape 77"/>
          <p:cNvSpPr>
            <a:spLocks/>
          </p:cNvSpPr>
          <p:nvPr/>
        </p:nvSpPr>
        <p:spPr bwMode="auto">
          <a:xfrm>
            <a:off x="8205788" y="7773988"/>
            <a:ext cx="396875" cy="396875"/>
          </a:xfrm>
          <a:custGeom>
            <a:avLst/>
            <a:gdLst>
              <a:gd name="T0" fmla="*/ 66695358 w 21600"/>
              <a:gd name="T1" fmla="*/ 66681045 h 21600"/>
              <a:gd name="T2" fmla="*/ 66695358 w 21600"/>
              <a:gd name="T3" fmla="*/ 66681045 h 21600"/>
              <a:gd name="T4" fmla="*/ 66695358 w 21600"/>
              <a:gd name="T5" fmla="*/ 66681045 h 21600"/>
              <a:gd name="T6" fmla="*/ 66695358 w 21600"/>
              <a:gd name="T7" fmla="*/ 6668104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5" name="AutoShape 13"/>
          <p:cNvSpPr>
            <a:spLocks/>
          </p:cNvSpPr>
          <p:nvPr/>
        </p:nvSpPr>
        <p:spPr bwMode="auto">
          <a:xfrm>
            <a:off x="15863888" y="7788275"/>
            <a:ext cx="395287" cy="395288"/>
          </a:xfrm>
          <a:custGeom>
            <a:avLst/>
            <a:gdLst>
              <a:gd name="T0" fmla="*/ 66429005 w 21600"/>
              <a:gd name="T1" fmla="*/ 66414917 h 21600"/>
              <a:gd name="T2" fmla="*/ 66429005 w 21600"/>
              <a:gd name="T3" fmla="*/ 66414917 h 21600"/>
              <a:gd name="T4" fmla="*/ 66429005 w 21600"/>
              <a:gd name="T5" fmla="*/ 66414917 h 21600"/>
              <a:gd name="T6" fmla="*/ 66429005 w 21600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11152"/>
                </a:moveTo>
                <a:lnTo>
                  <a:pt x="0" y="5936"/>
                </a:lnTo>
                <a:cubicBezTo>
                  <a:pt x="0" y="5498"/>
                  <a:pt x="132" y="5116"/>
                  <a:pt x="396" y="4796"/>
                </a:cubicBezTo>
                <a:cubicBezTo>
                  <a:pt x="663" y="4479"/>
                  <a:pt x="979" y="4317"/>
                  <a:pt x="1346" y="4317"/>
                </a:cubicBezTo>
                <a:lnTo>
                  <a:pt x="6316" y="4317"/>
                </a:lnTo>
                <a:lnTo>
                  <a:pt x="6316" y="1072"/>
                </a:lnTo>
                <a:cubicBezTo>
                  <a:pt x="6316" y="781"/>
                  <a:pt x="6399" y="528"/>
                  <a:pt x="6568" y="320"/>
                </a:cubicBezTo>
                <a:cubicBezTo>
                  <a:pt x="6737" y="108"/>
                  <a:pt x="6945" y="0"/>
                  <a:pt x="7195" y="0"/>
                </a:cubicBezTo>
                <a:lnTo>
                  <a:pt x="14402" y="0"/>
                </a:lnTo>
                <a:cubicBezTo>
                  <a:pt x="14661" y="0"/>
                  <a:pt x="14877" y="108"/>
                  <a:pt x="15053" y="320"/>
                </a:cubicBezTo>
                <a:cubicBezTo>
                  <a:pt x="15227" y="528"/>
                  <a:pt x="15318" y="781"/>
                  <a:pt x="15318" y="1072"/>
                </a:cubicBezTo>
                <a:lnTo>
                  <a:pt x="15318" y="4317"/>
                </a:lnTo>
                <a:lnTo>
                  <a:pt x="20263" y="4317"/>
                </a:lnTo>
                <a:cubicBezTo>
                  <a:pt x="20630" y="4317"/>
                  <a:pt x="20943" y="4479"/>
                  <a:pt x="21205" y="4796"/>
                </a:cubicBezTo>
                <a:cubicBezTo>
                  <a:pt x="21467" y="5116"/>
                  <a:pt x="21599" y="5498"/>
                  <a:pt x="21599" y="5936"/>
                </a:cubicBezTo>
                <a:lnTo>
                  <a:pt x="21599" y="11152"/>
                </a:lnTo>
                <a:lnTo>
                  <a:pt x="0" y="11152"/>
                </a:lnTo>
                <a:close/>
                <a:moveTo>
                  <a:pt x="21599" y="12782"/>
                </a:moveTo>
                <a:lnTo>
                  <a:pt x="21599" y="19981"/>
                </a:lnTo>
                <a:cubicBezTo>
                  <a:pt x="21599" y="20425"/>
                  <a:pt x="21467" y="20801"/>
                  <a:pt x="21205" y="21121"/>
                </a:cubicBezTo>
                <a:cubicBezTo>
                  <a:pt x="20943" y="21438"/>
                  <a:pt x="20630" y="21599"/>
                  <a:pt x="20263" y="21599"/>
                </a:cubicBezTo>
                <a:lnTo>
                  <a:pt x="1346" y="21599"/>
                </a:lnTo>
                <a:cubicBezTo>
                  <a:pt x="979" y="21599"/>
                  <a:pt x="663" y="21438"/>
                  <a:pt x="396" y="21121"/>
                </a:cubicBezTo>
                <a:cubicBezTo>
                  <a:pt x="132" y="20801"/>
                  <a:pt x="0" y="20425"/>
                  <a:pt x="0" y="19981"/>
                </a:cubicBezTo>
                <a:lnTo>
                  <a:pt x="0" y="12782"/>
                </a:lnTo>
                <a:lnTo>
                  <a:pt x="8355" y="12782"/>
                </a:lnTo>
                <a:cubicBezTo>
                  <a:pt x="8340" y="12841"/>
                  <a:pt x="8333" y="12929"/>
                  <a:pt x="8333" y="13052"/>
                </a:cubicBezTo>
                <a:lnTo>
                  <a:pt x="8333" y="15199"/>
                </a:lnTo>
                <a:cubicBezTo>
                  <a:pt x="8333" y="15713"/>
                  <a:pt x="8482" y="16160"/>
                  <a:pt x="8783" y="16542"/>
                </a:cubicBezTo>
                <a:cubicBezTo>
                  <a:pt x="9085" y="16921"/>
                  <a:pt x="9462" y="17112"/>
                  <a:pt x="9914" y="17112"/>
                </a:cubicBezTo>
                <a:lnTo>
                  <a:pt x="11707" y="17112"/>
                </a:lnTo>
                <a:cubicBezTo>
                  <a:pt x="12137" y="17112"/>
                  <a:pt x="12507" y="16924"/>
                  <a:pt x="12816" y="16548"/>
                </a:cubicBezTo>
                <a:cubicBezTo>
                  <a:pt x="13124" y="16175"/>
                  <a:pt x="13278" y="15725"/>
                  <a:pt x="13278" y="15199"/>
                </a:cubicBezTo>
                <a:lnTo>
                  <a:pt x="13278" y="13052"/>
                </a:lnTo>
                <a:cubicBezTo>
                  <a:pt x="13278" y="12938"/>
                  <a:pt x="13266" y="12847"/>
                  <a:pt x="13242" y="12782"/>
                </a:cubicBezTo>
                <a:lnTo>
                  <a:pt x="21599" y="12782"/>
                </a:lnTo>
                <a:close/>
                <a:moveTo>
                  <a:pt x="8108" y="4320"/>
                </a:moveTo>
                <a:lnTo>
                  <a:pt x="13511" y="4320"/>
                </a:lnTo>
                <a:lnTo>
                  <a:pt x="13511" y="2170"/>
                </a:lnTo>
                <a:lnTo>
                  <a:pt x="8108" y="2170"/>
                </a:lnTo>
                <a:lnTo>
                  <a:pt x="8108" y="4320"/>
                </a:lnTo>
                <a:close/>
                <a:moveTo>
                  <a:pt x="11707" y="12782"/>
                </a:moveTo>
                <a:cubicBezTo>
                  <a:pt x="11849" y="12782"/>
                  <a:pt x="11922" y="12873"/>
                  <a:pt x="11929" y="13052"/>
                </a:cubicBezTo>
                <a:lnTo>
                  <a:pt x="11929" y="15199"/>
                </a:lnTo>
                <a:cubicBezTo>
                  <a:pt x="11929" y="15367"/>
                  <a:pt x="11856" y="15455"/>
                  <a:pt x="11707" y="15467"/>
                </a:cubicBezTo>
                <a:lnTo>
                  <a:pt x="9914" y="15467"/>
                </a:lnTo>
                <a:cubicBezTo>
                  <a:pt x="9758" y="15467"/>
                  <a:pt x="9675" y="15379"/>
                  <a:pt x="9667" y="15199"/>
                </a:cubicBezTo>
                <a:lnTo>
                  <a:pt x="9667" y="13052"/>
                </a:lnTo>
                <a:cubicBezTo>
                  <a:pt x="9667" y="12882"/>
                  <a:pt x="9750" y="12794"/>
                  <a:pt x="9914" y="12782"/>
                </a:cubicBezTo>
                <a:lnTo>
                  <a:pt x="11707" y="127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6" name="AutoShape 107"/>
          <p:cNvSpPr>
            <a:spLocks/>
          </p:cNvSpPr>
          <p:nvPr/>
        </p:nvSpPr>
        <p:spPr bwMode="auto">
          <a:xfrm>
            <a:off x="14290675" y="7788275"/>
            <a:ext cx="396875" cy="395288"/>
          </a:xfrm>
          <a:custGeom>
            <a:avLst/>
            <a:gdLst>
              <a:gd name="T0" fmla="*/ 66871772 w 21571"/>
              <a:gd name="T1" fmla="*/ 66414917 h 21600"/>
              <a:gd name="T2" fmla="*/ 66871772 w 21571"/>
              <a:gd name="T3" fmla="*/ 66414917 h 21600"/>
              <a:gd name="T4" fmla="*/ 66871772 w 21571"/>
              <a:gd name="T5" fmla="*/ 66414917 h 21600"/>
              <a:gd name="T6" fmla="*/ 66871772 w 21571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71" h="21600">
                <a:moveTo>
                  <a:pt x="21538" y="21106"/>
                </a:moveTo>
                <a:cubicBezTo>
                  <a:pt x="21585" y="21238"/>
                  <a:pt x="21580" y="21353"/>
                  <a:pt x="21526" y="21453"/>
                </a:cubicBezTo>
                <a:cubicBezTo>
                  <a:pt x="21472" y="21550"/>
                  <a:pt x="21379" y="21599"/>
                  <a:pt x="21257" y="21599"/>
                </a:cubicBezTo>
                <a:lnTo>
                  <a:pt x="12601" y="21599"/>
                </a:lnTo>
                <a:lnTo>
                  <a:pt x="12298" y="14400"/>
                </a:lnTo>
                <a:lnTo>
                  <a:pt x="9281" y="14400"/>
                </a:lnTo>
                <a:lnTo>
                  <a:pt x="8966" y="21599"/>
                </a:lnTo>
                <a:lnTo>
                  <a:pt x="322" y="21599"/>
                </a:lnTo>
                <a:cubicBezTo>
                  <a:pt x="197" y="21599"/>
                  <a:pt x="104" y="21555"/>
                  <a:pt x="48" y="21461"/>
                </a:cubicBezTo>
                <a:cubicBezTo>
                  <a:pt x="-11" y="21364"/>
                  <a:pt x="-15" y="21247"/>
                  <a:pt x="28" y="21106"/>
                </a:cubicBezTo>
                <a:lnTo>
                  <a:pt x="6979" y="493"/>
                </a:lnTo>
                <a:cubicBezTo>
                  <a:pt x="7026" y="361"/>
                  <a:pt x="7109" y="246"/>
                  <a:pt x="7231" y="149"/>
                </a:cubicBezTo>
                <a:cubicBezTo>
                  <a:pt x="7351" y="50"/>
                  <a:pt x="7475" y="0"/>
                  <a:pt x="7597" y="0"/>
                </a:cubicBezTo>
                <a:lnTo>
                  <a:pt x="9879" y="0"/>
                </a:lnTo>
                <a:lnTo>
                  <a:pt x="9786" y="2391"/>
                </a:lnTo>
                <a:lnTo>
                  <a:pt x="11797" y="2391"/>
                </a:lnTo>
                <a:lnTo>
                  <a:pt x="11692" y="0"/>
                </a:lnTo>
                <a:lnTo>
                  <a:pt x="13974" y="0"/>
                </a:lnTo>
                <a:cubicBezTo>
                  <a:pt x="14099" y="0"/>
                  <a:pt x="14223" y="46"/>
                  <a:pt x="14341" y="140"/>
                </a:cubicBezTo>
                <a:cubicBezTo>
                  <a:pt x="14463" y="234"/>
                  <a:pt x="14546" y="349"/>
                  <a:pt x="14595" y="493"/>
                </a:cubicBezTo>
                <a:lnTo>
                  <a:pt x="21538" y="21106"/>
                </a:lnTo>
                <a:close/>
                <a:moveTo>
                  <a:pt x="12120" y="10393"/>
                </a:moveTo>
                <a:lnTo>
                  <a:pt x="11885" y="4582"/>
                </a:lnTo>
                <a:lnTo>
                  <a:pt x="9677" y="4582"/>
                </a:lnTo>
                <a:lnTo>
                  <a:pt x="9442" y="10393"/>
                </a:lnTo>
                <a:lnTo>
                  <a:pt x="12120" y="103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3087" name="AutoShape 129"/>
          <p:cNvSpPr>
            <a:spLocks/>
          </p:cNvSpPr>
          <p:nvPr/>
        </p:nvSpPr>
        <p:spPr bwMode="auto">
          <a:xfrm>
            <a:off x="9699625" y="7788275"/>
            <a:ext cx="396875" cy="395288"/>
          </a:xfrm>
          <a:custGeom>
            <a:avLst/>
            <a:gdLst>
              <a:gd name="T0" fmla="*/ 66695358 w 21600"/>
              <a:gd name="T1" fmla="*/ 66414405 h 21600"/>
              <a:gd name="T2" fmla="*/ 66695358 w 21600"/>
              <a:gd name="T3" fmla="*/ 66414405 h 21600"/>
              <a:gd name="T4" fmla="*/ 66695358 w 21600"/>
              <a:gd name="T5" fmla="*/ 66414405 h 21600"/>
              <a:gd name="T6" fmla="*/ 66695358 w 21600"/>
              <a:gd name="T7" fmla="*/ 6641440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AutoShape 26"/>
          <p:cNvSpPr>
            <a:spLocks/>
          </p:cNvSpPr>
          <p:nvPr/>
        </p:nvSpPr>
        <p:spPr bwMode="auto">
          <a:xfrm>
            <a:off x="8301831" y="1430955"/>
            <a:ext cx="7780337" cy="1677382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ctr" eaLnBrk="1">
              <a:lnSpc>
                <a:spcPct val="130000"/>
              </a:lnSpc>
            </a:pPr>
            <a:r>
              <a:rPr lang="ko-KR" altLang="en-US" sz="800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목 차</a:t>
            </a:r>
            <a:endParaRPr lang="ko-KR" altLang="es-ES" sz="80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4124" name="AutoShape 28"/>
          <p:cNvSpPr>
            <a:spLocks/>
          </p:cNvSpPr>
          <p:nvPr/>
        </p:nvSpPr>
        <p:spPr bwMode="auto">
          <a:xfrm>
            <a:off x="10996291" y="2969568"/>
            <a:ext cx="2421878" cy="66675"/>
          </a:xfrm>
          <a:custGeom>
            <a:avLst/>
            <a:gdLst>
              <a:gd name="T0" fmla="*/ 827088 w 21600"/>
              <a:gd name="T1" fmla="*/ 33338 h 21600"/>
              <a:gd name="T2" fmla="*/ 827088 w 21600"/>
              <a:gd name="T3" fmla="*/ 33338 h 21600"/>
              <a:gd name="T4" fmla="*/ 827088 w 21600"/>
              <a:gd name="T5" fmla="*/ 33338 h 21600"/>
              <a:gd name="T6" fmla="*/ 827088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6" name="Line 2"/>
          <p:cNvSpPr>
            <a:spLocks noChangeShapeType="1"/>
          </p:cNvSpPr>
          <p:nvPr/>
        </p:nvSpPr>
        <p:spPr bwMode="auto">
          <a:xfrm>
            <a:off x="9783162" y="3265190"/>
            <a:ext cx="4894844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29" name="AutoShape 20">
            <a:extLst>
              <a:ext uri="{FF2B5EF4-FFF2-40B4-BE49-F238E27FC236}">
                <a16:creationId xmlns:a16="http://schemas.microsoft.com/office/drawing/2014/main" id="{47CFEB65-F1D6-4641-AAEB-4A673B4AE9E1}"/>
              </a:ext>
            </a:extLst>
          </p:cNvPr>
          <p:cNvSpPr>
            <a:spLocks/>
          </p:cNvSpPr>
          <p:nvPr/>
        </p:nvSpPr>
        <p:spPr bwMode="auto">
          <a:xfrm>
            <a:off x="9239672" y="4017881"/>
            <a:ext cx="5311775" cy="8286884"/>
          </a:xfrm>
          <a:custGeom>
            <a:avLst/>
            <a:gdLst>
              <a:gd name="T0" fmla="*/ 653124050 w 21600"/>
              <a:gd name="T1" fmla="*/ 4838700 h 21600"/>
              <a:gd name="T2" fmla="*/ 653124050 w 21600"/>
              <a:gd name="T3" fmla="*/ 4838700 h 21600"/>
              <a:gd name="T4" fmla="*/ 653124050 w 21600"/>
              <a:gd name="T5" fmla="*/ 4838700 h 21600"/>
              <a:gd name="T6" fmla="*/ 653124050 w 21600"/>
              <a:gd name="T7" fmla="*/ 48387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t" anchorCtr="0">
            <a:spAutoFit/>
          </a:bodyPr>
          <a:lstStyle/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게임 개요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영상 시연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진행 상황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r>
              <a:rPr lang="ko-KR" altLang="en-US" sz="4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 향후 개발</a:t>
            </a:r>
            <a:endParaRPr lang="en-US" altLang="ko-KR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  <a:p>
            <a:pPr marL="514350" indent="-514350" algn="ctr" eaLnBrk="1">
              <a:lnSpc>
                <a:spcPct val="250000"/>
              </a:lnSpc>
              <a:buAutoNum type="arabicPeriod"/>
            </a:pPr>
            <a:endParaRPr lang="ko-KR" altLang="es-ES" sz="4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AutoShape 1"/>
          <p:cNvSpPr>
            <a:spLocks/>
          </p:cNvSpPr>
          <p:nvPr/>
        </p:nvSpPr>
        <p:spPr bwMode="auto">
          <a:xfrm>
            <a:off x="8296920" y="2339975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게임 개요</a:t>
            </a:r>
            <a:endParaRPr lang="ko-KR" altLang="es-ES" sz="540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23" name="Line 2"/>
          <p:cNvSpPr>
            <a:spLocks noChangeShapeType="1"/>
          </p:cNvSpPr>
          <p:nvPr/>
        </p:nvSpPr>
        <p:spPr bwMode="auto">
          <a:xfrm>
            <a:off x="8900170" y="4065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5124" name="AutoShape 3"/>
          <p:cNvSpPr>
            <a:spLocks/>
          </p:cNvSpPr>
          <p:nvPr/>
        </p:nvSpPr>
        <p:spPr bwMode="auto">
          <a:xfrm>
            <a:off x="8300095" y="3441700"/>
            <a:ext cx="7780337" cy="304800"/>
          </a:xfrm>
          <a:custGeom>
            <a:avLst/>
            <a:gdLst>
              <a:gd name="T0" fmla="*/ 1401241936 w 21600"/>
              <a:gd name="T1" fmla="*/ 2150533 h 21600"/>
              <a:gd name="T2" fmla="*/ 1401241936 w 21600"/>
              <a:gd name="T3" fmla="*/ 2150533 h 21600"/>
              <a:gd name="T4" fmla="*/ 1401241936 w 21600"/>
              <a:gd name="T5" fmla="*/ 2150533 h 21600"/>
              <a:gd name="T6" fmla="*/ 140124193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게임 설정 </a:t>
            </a:r>
            <a:endParaRPr lang="ko-KR" altLang="es-ES" sz="3200" b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1268" name="AutoShape 4"/>
          <p:cNvSpPr>
            <a:spLocks/>
          </p:cNvSpPr>
          <p:nvPr/>
        </p:nvSpPr>
        <p:spPr bwMode="auto">
          <a:xfrm>
            <a:off x="11363970" y="3251200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69" name="AutoShape 5" descr="image.jpg"/>
          <p:cNvSpPr>
            <a:spLocks/>
          </p:cNvSpPr>
          <p:nvPr/>
        </p:nvSpPr>
        <p:spPr bwMode="auto">
          <a:xfrm>
            <a:off x="32575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0" name="AutoShape 6" descr="image.jpg"/>
          <p:cNvSpPr>
            <a:spLocks/>
          </p:cNvSpPr>
          <p:nvPr/>
        </p:nvSpPr>
        <p:spPr bwMode="auto">
          <a:xfrm>
            <a:off x="79057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1" name="AutoShape 7" descr="image.jpg"/>
          <p:cNvSpPr>
            <a:spLocks/>
          </p:cNvSpPr>
          <p:nvPr/>
        </p:nvSpPr>
        <p:spPr bwMode="auto">
          <a:xfrm>
            <a:off x="125793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2" name="AutoShape 8" descr="image.jpg"/>
          <p:cNvSpPr>
            <a:spLocks/>
          </p:cNvSpPr>
          <p:nvPr/>
        </p:nvSpPr>
        <p:spPr bwMode="auto">
          <a:xfrm>
            <a:off x="17240250" y="5200650"/>
            <a:ext cx="3810000" cy="3810000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3" name="AutoShape 9"/>
          <p:cNvSpPr>
            <a:spLocks/>
          </p:cNvSpPr>
          <p:nvPr/>
        </p:nvSpPr>
        <p:spPr bwMode="auto">
          <a:xfrm>
            <a:off x="32575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4" name="AutoShape 10"/>
          <p:cNvSpPr>
            <a:spLocks/>
          </p:cNvSpPr>
          <p:nvPr/>
        </p:nvSpPr>
        <p:spPr bwMode="auto">
          <a:xfrm>
            <a:off x="79057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5" name="AutoShape 11"/>
          <p:cNvSpPr>
            <a:spLocks/>
          </p:cNvSpPr>
          <p:nvPr/>
        </p:nvSpPr>
        <p:spPr bwMode="auto">
          <a:xfrm>
            <a:off x="125793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B0CD6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1276" name="AutoShape 12"/>
          <p:cNvSpPr>
            <a:spLocks/>
          </p:cNvSpPr>
          <p:nvPr/>
        </p:nvSpPr>
        <p:spPr bwMode="auto">
          <a:xfrm>
            <a:off x="17252950" y="4730750"/>
            <a:ext cx="3810000" cy="190500"/>
          </a:xfrm>
          <a:custGeom>
            <a:avLst/>
            <a:gdLst>
              <a:gd name="T0" fmla="*/ 1905000 w 21600"/>
              <a:gd name="T1" fmla="*/ 95250 h 21600"/>
              <a:gd name="T2" fmla="*/ 1905000 w 21600"/>
              <a:gd name="T3" fmla="*/ 95250 h 21600"/>
              <a:gd name="T4" fmla="*/ 1905000 w 21600"/>
              <a:gd name="T5" fmla="*/ 95250 h 21600"/>
              <a:gd name="T6" fmla="*/ 1905000 w 21600"/>
              <a:gd name="T7" fmla="*/ 952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CB49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134" name="AutoShape 13"/>
          <p:cNvSpPr>
            <a:spLocks/>
          </p:cNvSpPr>
          <p:nvPr/>
        </p:nvSpPr>
        <p:spPr bwMode="auto">
          <a:xfrm>
            <a:off x="4607719" y="10064750"/>
            <a:ext cx="1054100" cy="1041400"/>
          </a:xfrm>
          <a:custGeom>
            <a:avLst/>
            <a:gdLst>
              <a:gd name="T0" fmla="*/ 25723310 w 21600"/>
              <a:gd name="T1" fmla="*/ 25104490 h 21600"/>
              <a:gd name="T2" fmla="*/ 25723310 w 21600"/>
              <a:gd name="T3" fmla="*/ 25104490 h 21600"/>
              <a:gd name="T4" fmla="*/ 25723310 w 21600"/>
              <a:gd name="T5" fmla="*/ 25104490 h 21600"/>
              <a:gd name="T6" fmla="*/ 25723310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PC</a:t>
            </a:r>
            <a:endParaRPr lang="es-ES" altLang="ko-KR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5" name="AutoShape 14"/>
          <p:cNvSpPr>
            <a:spLocks/>
          </p:cNvSpPr>
          <p:nvPr/>
        </p:nvSpPr>
        <p:spPr bwMode="auto">
          <a:xfrm>
            <a:off x="32305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플랫폼</a:t>
            </a:r>
            <a:endParaRPr lang="ko-KR" altLang="es-ES" sz="360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36" name="AutoShape 18"/>
          <p:cNvSpPr>
            <a:spLocks/>
          </p:cNvSpPr>
          <p:nvPr/>
        </p:nvSpPr>
        <p:spPr bwMode="auto">
          <a:xfrm>
            <a:off x="78930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 err="1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타이쿤</a:t>
            </a:r>
            <a:r>
              <a:rPr lang="en-US" altLang="ko-KR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</a:t>
            </a: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시뮬레이션</a:t>
            </a:r>
            <a:endParaRPr lang="ko-KR" altLang="es-ES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7" name="AutoShape 19"/>
          <p:cNvSpPr>
            <a:spLocks/>
          </p:cNvSpPr>
          <p:nvPr/>
        </p:nvSpPr>
        <p:spPr bwMode="auto">
          <a:xfrm>
            <a:off x="78533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장르</a:t>
            </a:r>
            <a:endParaRPr lang="ko-KR" altLang="es-ES" sz="360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38" name="AutoShape 23"/>
          <p:cNvSpPr>
            <a:spLocks/>
          </p:cNvSpPr>
          <p:nvPr/>
        </p:nvSpPr>
        <p:spPr bwMode="auto">
          <a:xfrm>
            <a:off x="125793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꾸미기</a:t>
            </a: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와</a:t>
            </a: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경영</a:t>
            </a: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을</a:t>
            </a:r>
            <a:endParaRPr lang="en-US" altLang="ko-KR" sz="4000" b="0" dirty="0">
              <a:solidFill>
                <a:srgbClr val="43AB92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4000" b="0" dirty="0"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좋아하는</a:t>
            </a:r>
            <a:r>
              <a:rPr lang="ko-KR" altLang="en-US" sz="4000" b="0" dirty="0"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대학생</a:t>
            </a:r>
            <a:endParaRPr lang="ko-KR" altLang="es-ES" sz="40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39" name="AutoShape 24"/>
          <p:cNvSpPr>
            <a:spLocks/>
          </p:cNvSpPr>
          <p:nvPr/>
        </p:nvSpPr>
        <p:spPr bwMode="auto">
          <a:xfrm>
            <a:off x="125396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타겟</a:t>
            </a:r>
            <a:endParaRPr lang="ko-KR" altLang="es-ES" sz="360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41" name="AutoShape 29"/>
          <p:cNvSpPr>
            <a:spLocks/>
          </p:cNvSpPr>
          <p:nvPr/>
        </p:nvSpPr>
        <p:spPr bwMode="auto">
          <a:xfrm>
            <a:off x="17225963" y="9271000"/>
            <a:ext cx="3835400" cy="533400"/>
          </a:xfrm>
          <a:custGeom>
            <a:avLst/>
            <a:gdLst>
              <a:gd name="T0" fmla="*/ 340516045 w 21600"/>
              <a:gd name="T1" fmla="*/ 6586008 h 21600"/>
              <a:gd name="T2" fmla="*/ 340516045 w 21600"/>
              <a:gd name="T3" fmla="*/ 6586008 h 21600"/>
              <a:gd name="T4" fmla="*/ 340516045 w 21600"/>
              <a:gd name="T5" fmla="*/ 6586008 h 21600"/>
              <a:gd name="T6" fmla="*/ 340516045 w 21600"/>
              <a:gd name="T7" fmla="*/ 6586008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360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사용 툴</a:t>
            </a:r>
            <a:endParaRPr lang="ko-KR" altLang="es-ES" sz="36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5142" name="AutoShape 123"/>
          <p:cNvSpPr>
            <a:spLocks/>
          </p:cNvSpPr>
          <p:nvPr/>
        </p:nvSpPr>
        <p:spPr bwMode="auto">
          <a:xfrm>
            <a:off x="13193713" y="5749925"/>
            <a:ext cx="2581275" cy="2592388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3980" y="10851"/>
                </a:moveTo>
                <a:cubicBezTo>
                  <a:pt x="14231" y="10892"/>
                  <a:pt x="14582" y="10935"/>
                  <a:pt x="15043" y="10992"/>
                </a:cubicBezTo>
                <a:cubicBezTo>
                  <a:pt x="15500" y="11044"/>
                  <a:pt x="15978" y="11105"/>
                  <a:pt x="16477" y="11168"/>
                </a:cubicBezTo>
                <a:cubicBezTo>
                  <a:pt x="16972" y="11234"/>
                  <a:pt x="17436" y="11300"/>
                  <a:pt x="17868" y="11369"/>
                </a:cubicBezTo>
                <a:cubicBezTo>
                  <a:pt x="18297" y="11439"/>
                  <a:pt x="18610" y="11502"/>
                  <a:pt x="18803" y="11554"/>
                </a:cubicBezTo>
                <a:cubicBezTo>
                  <a:pt x="19123" y="11646"/>
                  <a:pt x="19451" y="11842"/>
                  <a:pt x="19777" y="12133"/>
                </a:cubicBezTo>
                <a:cubicBezTo>
                  <a:pt x="20102" y="12429"/>
                  <a:pt x="20404" y="12769"/>
                  <a:pt x="20678" y="13152"/>
                </a:cubicBezTo>
                <a:cubicBezTo>
                  <a:pt x="20954" y="13538"/>
                  <a:pt x="21176" y="13935"/>
                  <a:pt x="21343" y="14352"/>
                </a:cubicBezTo>
                <a:cubicBezTo>
                  <a:pt x="21516" y="14761"/>
                  <a:pt x="21599" y="15138"/>
                  <a:pt x="21599" y="15481"/>
                </a:cubicBezTo>
                <a:lnTo>
                  <a:pt x="21599" y="20813"/>
                </a:lnTo>
                <a:cubicBezTo>
                  <a:pt x="21507" y="20854"/>
                  <a:pt x="21407" y="20914"/>
                  <a:pt x="21291" y="21006"/>
                </a:cubicBezTo>
                <a:cubicBezTo>
                  <a:pt x="21176" y="21101"/>
                  <a:pt x="21052" y="21188"/>
                  <a:pt x="20920" y="21277"/>
                </a:cubicBezTo>
                <a:cubicBezTo>
                  <a:pt x="20785" y="21363"/>
                  <a:pt x="20658" y="21441"/>
                  <a:pt x="20540" y="21504"/>
                </a:cubicBezTo>
                <a:cubicBezTo>
                  <a:pt x="20419" y="21571"/>
                  <a:pt x="20318" y="21599"/>
                  <a:pt x="20237" y="21599"/>
                </a:cubicBezTo>
                <a:lnTo>
                  <a:pt x="1350" y="21599"/>
                </a:lnTo>
                <a:cubicBezTo>
                  <a:pt x="1028" y="21599"/>
                  <a:pt x="786" y="21502"/>
                  <a:pt x="619" y="21303"/>
                </a:cubicBezTo>
                <a:cubicBezTo>
                  <a:pt x="452" y="21107"/>
                  <a:pt x="247" y="20943"/>
                  <a:pt x="0" y="20813"/>
                </a:cubicBezTo>
                <a:lnTo>
                  <a:pt x="0" y="15481"/>
                </a:lnTo>
                <a:cubicBezTo>
                  <a:pt x="0" y="15138"/>
                  <a:pt x="83" y="14761"/>
                  <a:pt x="253" y="14352"/>
                </a:cubicBezTo>
                <a:cubicBezTo>
                  <a:pt x="426" y="13935"/>
                  <a:pt x="645" y="13543"/>
                  <a:pt x="915" y="13166"/>
                </a:cubicBezTo>
                <a:cubicBezTo>
                  <a:pt x="1186" y="12789"/>
                  <a:pt x="1485" y="12449"/>
                  <a:pt x="1817" y="12144"/>
                </a:cubicBezTo>
                <a:cubicBezTo>
                  <a:pt x="2145" y="11845"/>
                  <a:pt x="2473" y="11643"/>
                  <a:pt x="2796" y="11551"/>
                </a:cubicBezTo>
                <a:cubicBezTo>
                  <a:pt x="2960" y="11499"/>
                  <a:pt x="3262" y="11436"/>
                  <a:pt x="3703" y="11367"/>
                </a:cubicBezTo>
                <a:cubicBezTo>
                  <a:pt x="4143" y="11297"/>
                  <a:pt x="4616" y="11231"/>
                  <a:pt x="5117" y="11165"/>
                </a:cubicBezTo>
                <a:cubicBezTo>
                  <a:pt x="5618" y="11102"/>
                  <a:pt x="6096" y="11041"/>
                  <a:pt x="6556" y="10990"/>
                </a:cubicBezTo>
                <a:cubicBezTo>
                  <a:pt x="7014" y="10932"/>
                  <a:pt x="7368" y="10889"/>
                  <a:pt x="7616" y="10848"/>
                </a:cubicBezTo>
                <a:cubicBezTo>
                  <a:pt x="6772" y="10307"/>
                  <a:pt x="6113" y="9602"/>
                  <a:pt x="5626" y="8735"/>
                </a:cubicBezTo>
                <a:cubicBezTo>
                  <a:pt x="5142" y="7866"/>
                  <a:pt x="4903" y="6921"/>
                  <a:pt x="4903" y="5899"/>
                </a:cubicBezTo>
                <a:cubicBezTo>
                  <a:pt x="4903" y="5093"/>
                  <a:pt x="5059" y="4330"/>
                  <a:pt x="5370" y="3619"/>
                </a:cubicBezTo>
                <a:cubicBezTo>
                  <a:pt x="5681" y="2908"/>
                  <a:pt x="6104" y="2283"/>
                  <a:pt x="6631" y="1744"/>
                </a:cubicBezTo>
                <a:cubicBezTo>
                  <a:pt x="7161" y="1209"/>
                  <a:pt x="7777" y="783"/>
                  <a:pt x="8492" y="472"/>
                </a:cubicBezTo>
                <a:cubicBezTo>
                  <a:pt x="9203" y="158"/>
                  <a:pt x="9963" y="0"/>
                  <a:pt x="10772" y="0"/>
                </a:cubicBezTo>
                <a:cubicBezTo>
                  <a:pt x="11581" y="0"/>
                  <a:pt x="12347" y="158"/>
                  <a:pt x="13061" y="472"/>
                </a:cubicBezTo>
                <a:cubicBezTo>
                  <a:pt x="13778" y="783"/>
                  <a:pt x="14406" y="1209"/>
                  <a:pt x="14942" y="1744"/>
                </a:cubicBezTo>
                <a:cubicBezTo>
                  <a:pt x="15480" y="2283"/>
                  <a:pt x="15901" y="2908"/>
                  <a:pt x="16209" y="3619"/>
                </a:cubicBezTo>
                <a:cubicBezTo>
                  <a:pt x="16514" y="4330"/>
                  <a:pt x="16670" y="5093"/>
                  <a:pt x="16670" y="5899"/>
                </a:cubicBezTo>
                <a:cubicBezTo>
                  <a:pt x="16670" y="6904"/>
                  <a:pt x="16431" y="7843"/>
                  <a:pt x="15953" y="8721"/>
                </a:cubicBezTo>
                <a:cubicBezTo>
                  <a:pt x="15489" y="9599"/>
                  <a:pt x="14827" y="10310"/>
                  <a:pt x="13980" y="1085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5143" name="AutoShape 129"/>
          <p:cNvSpPr>
            <a:spLocks/>
          </p:cNvSpPr>
          <p:nvPr/>
        </p:nvSpPr>
        <p:spPr bwMode="auto">
          <a:xfrm>
            <a:off x="17795875" y="5800725"/>
            <a:ext cx="2724150" cy="260985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6" name="사다리꼴 5"/>
          <p:cNvSpPr/>
          <p:nvPr/>
        </p:nvSpPr>
        <p:spPr bwMode="auto">
          <a:xfrm>
            <a:off x="4703763" y="7483475"/>
            <a:ext cx="862012" cy="958850"/>
          </a:xfrm>
          <a:prstGeom prst="trapezoid">
            <a:avLst/>
          </a:prstGeom>
          <a:solidFill>
            <a:schemeClr val="bg1"/>
          </a:solidFill>
          <a:ln w="254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algn="ctr" eaLnBrk="1">
              <a:lnSpc>
                <a:spcPct val="130000"/>
              </a:lnSpc>
              <a:defRPr/>
            </a:pPr>
            <a:endParaRPr lang="ko-KR" altLang="en-US">
              <a:ea typeface="ＭＳ Ｐゴシック" charset="0"/>
              <a:cs typeface="Lato" charset="0"/>
            </a:endParaRPr>
          </a:p>
        </p:txBody>
      </p:sp>
      <p:sp>
        <p:nvSpPr>
          <p:cNvPr id="3" name="직사각형 2"/>
          <p:cNvSpPr/>
          <p:nvPr/>
        </p:nvSpPr>
        <p:spPr bwMode="auto">
          <a:xfrm>
            <a:off x="3622675" y="5749925"/>
            <a:ext cx="3087688" cy="1970088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marL="342900" algn="ctr" eaLnBrk="1">
              <a:lnSpc>
                <a:spcPct val="130000"/>
              </a:lnSpc>
              <a:defRPr/>
            </a:pPr>
            <a:endParaRPr lang="ko-KR" altLang="en-US">
              <a:ea typeface="ＭＳ Ｐゴシック" charset="0"/>
              <a:cs typeface="Lato" charset="0"/>
            </a:endParaRPr>
          </a:p>
        </p:txBody>
      </p:sp>
      <p:sp>
        <p:nvSpPr>
          <p:cNvPr id="44" name="AutoShape 5" descr="image.jpg"/>
          <p:cNvSpPr>
            <a:spLocks/>
          </p:cNvSpPr>
          <p:nvPr/>
        </p:nvSpPr>
        <p:spPr bwMode="auto">
          <a:xfrm>
            <a:off x="3752358" y="5903913"/>
            <a:ext cx="2789238" cy="1662112"/>
          </a:xfrm>
          <a:custGeom>
            <a:avLst/>
            <a:gdLst>
              <a:gd name="T0" fmla="*/ 1905000 w 21600"/>
              <a:gd name="T1" fmla="*/ 1905000 h 21600"/>
              <a:gd name="T2" fmla="*/ 1905000 w 21600"/>
              <a:gd name="T3" fmla="*/ 1905000 h 21600"/>
              <a:gd name="T4" fmla="*/ 1905000 w 21600"/>
              <a:gd name="T5" fmla="*/ 1905000 h 21600"/>
              <a:gd name="T6" fmla="*/ 1905000 w 21600"/>
              <a:gd name="T7" fmla="*/ 19050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" name="AutoShape 107">
            <a:extLst>
              <a:ext uri="{FF2B5EF4-FFF2-40B4-BE49-F238E27FC236}">
                <a16:creationId xmlns:a16="http://schemas.microsoft.com/office/drawing/2014/main" id="{F1E95C76-E142-4E81-AE92-5A60172D29E9}"/>
              </a:ext>
            </a:extLst>
          </p:cNvPr>
          <p:cNvSpPr>
            <a:spLocks/>
          </p:cNvSpPr>
          <p:nvPr/>
        </p:nvSpPr>
        <p:spPr bwMode="auto">
          <a:xfrm>
            <a:off x="8319120" y="5800725"/>
            <a:ext cx="2942498" cy="2664310"/>
          </a:xfrm>
          <a:custGeom>
            <a:avLst/>
            <a:gdLst>
              <a:gd name="T0" fmla="*/ 66871772 w 21571"/>
              <a:gd name="T1" fmla="*/ 66414917 h 21600"/>
              <a:gd name="T2" fmla="*/ 66871772 w 21571"/>
              <a:gd name="T3" fmla="*/ 66414917 h 21600"/>
              <a:gd name="T4" fmla="*/ 66871772 w 21571"/>
              <a:gd name="T5" fmla="*/ 66414917 h 21600"/>
              <a:gd name="T6" fmla="*/ 66871772 w 21571"/>
              <a:gd name="T7" fmla="*/ 664149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71" h="21600">
                <a:moveTo>
                  <a:pt x="21538" y="21106"/>
                </a:moveTo>
                <a:cubicBezTo>
                  <a:pt x="21585" y="21238"/>
                  <a:pt x="21580" y="21353"/>
                  <a:pt x="21526" y="21453"/>
                </a:cubicBezTo>
                <a:cubicBezTo>
                  <a:pt x="21472" y="21550"/>
                  <a:pt x="21379" y="21599"/>
                  <a:pt x="21257" y="21599"/>
                </a:cubicBezTo>
                <a:lnTo>
                  <a:pt x="12601" y="21599"/>
                </a:lnTo>
                <a:lnTo>
                  <a:pt x="12298" y="14400"/>
                </a:lnTo>
                <a:lnTo>
                  <a:pt x="9281" y="14400"/>
                </a:lnTo>
                <a:lnTo>
                  <a:pt x="8966" y="21599"/>
                </a:lnTo>
                <a:lnTo>
                  <a:pt x="322" y="21599"/>
                </a:lnTo>
                <a:cubicBezTo>
                  <a:pt x="197" y="21599"/>
                  <a:pt x="104" y="21555"/>
                  <a:pt x="48" y="21461"/>
                </a:cubicBezTo>
                <a:cubicBezTo>
                  <a:pt x="-11" y="21364"/>
                  <a:pt x="-15" y="21247"/>
                  <a:pt x="28" y="21106"/>
                </a:cubicBezTo>
                <a:lnTo>
                  <a:pt x="6979" y="493"/>
                </a:lnTo>
                <a:cubicBezTo>
                  <a:pt x="7026" y="361"/>
                  <a:pt x="7109" y="246"/>
                  <a:pt x="7231" y="149"/>
                </a:cubicBezTo>
                <a:cubicBezTo>
                  <a:pt x="7351" y="50"/>
                  <a:pt x="7475" y="0"/>
                  <a:pt x="7597" y="0"/>
                </a:cubicBezTo>
                <a:lnTo>
                  <a:pt x="9879" y="0"/>
                </a:lnTo>
                <a:lnTo>
                  <a:pt x="9786" y="2391"/>
                </a:lnTo>
                <a:lnTo>
                  <a:pt x="11797" y="2391"/>
                </a:lnTo>
                <a:lnTo>
                  <a:pt x="11692" y="0"/>
                </a:lnTo>
                <a:lnTo>
                  <a:pt x="13974" y="0"/>
                </a:lnTo>
                <a:cubicBezTo>
                  <a:pt x="14099" y="0"/>
                  <a:pt x="14223" y="46"/>
                  <a:pt x="14341" y="140"/>
                </a:cubicBezTo>
                <a:cubicBezTo>
                  <a:pt x="14463" y="234"/>
                  <a:pt x="14546" y="349"/>
                  <a:pt x="14595" y="493"/>
                </a:cubicBezTo>
                <a:lnTo>
                  <a:pt x="21538" y="21106"/>
                </a:lnTo>
                <a:close/>
                <a:moveTo>
                  <a:pt x="12120" y="10393"/>
                </a:moveTo>
                <a:lnTo>
                  <a:pt x="11885" y="4582"/>
                </a:lnTo>
                <a:lnTo>
                  <a:pt x="9677" y="4582"/>
                </a:lnTo>
                <a:lnTo>
                  <a:pt x="9442" y="10393"/>
                </a:lnTo>
                <a:lnTo>
                  <a:pt x="12120" y="103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endParaRPr lang="ko-KR" altLang="en-US"/>
          </a:p>
        </p:txBody>
      </p:sp>
      <p:sp>
        <p:nvSpPr>
          <p:cNvPr id="29" name="AutoShape 23">
            <a:extLst>
              <a:ext uri="{FF2B5EF4-FFF2-40B4-BE49-F238E27FC236}">
                <a16:creationId xmlns:a16="http://schemas.microsoft.com/office/drawing/2014/main" id="{F09677EC-50D7-45B8-A961-CC33E620326B}"/>
              </a:ext>
            </a:extLst>
          </p:cNvPr>
          <p:cNvSpPr>
            <a:spLocks/>
          </p:cNvSpPr>
          <p:nvPr/>
        </p:nvSpPr>
        <p:spPr bwMode="auto">
          <a:xfrm>
            <a:off x="17240250" y="10064750"/>
            <a:ext cx="3835400" cy="1041400"/>
          </a:xfrm>
          <a:custGeom>
            <a:avLst/>
            <a:gdLst>
              <a:gd name="T0" fmla="*/ 340516045 w 21600"/>
              <a:gd name="T1" fmla="*/ 25104490 h 21600"/>
              <a:gd name="T2" fmla="*/ 340516045 w 21600"/>
              <a:gd name="T3" fmla="*/ 25104490 h 21600"/>
              <a:gd name="T4" fmla="*/ 340516045 w 21600"/>
              <a:gd name="T5" fmla="*/ 25104490 h 21600"/>
              <a:gd name="T6" fmla="*/ 340516045 w 21600"/>
              <a:gd name="T7" fmla="*/ 2510449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CB49C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Unity 3D</a:t>
            </a:r>
          </a:p>
          <a:p>
            <a:pPr eaLnBrk="1">
              <a:lnSpc>
                <a:spcPct val="150000"/>
              </a:lnSpc>
              <a:spcBef>
                <a:spcPts val="1700"/>
              </a:spcBef>
            </a:pPr>
            <a:r>
              <a:rPr lang="en-US" altLang="ko-KR" sz="4000" b="0" dirty="0">
                <a:solidFill>
                  <a:srgbClr val="4CB49C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3ds Max</a:t>
            </a:r>
            <a:endParaRPr lang="ko-KR" altLang="es-ES" sz="4000" b="0" dirty="0">
              <a:solidFill>
                <a:srgbClr val="4CB49C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86133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차 시연영상">
            <a:hlinkClick r:id="" action="ppaction://media"/>
            <a:extLst>
              <a:ext uri="{FF2B5EF4-FFF2-40B4-BE49-F238E27FC236}">
                <a16:creationId xmlns:a16="http://schemas.microsoft.com/office/drawing/2014/main" id="{86CAB9E2-3B40-4E44-B06B-CF0C05BC99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24384000" cy="1371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449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AutoShape 1"/>
          <p:cNvSpPr>
            <a:spLocks/>
          </p:cNvSpPr>
          <p:nvPr/>
        </p:nvSpPr>
        <p:spPr bwMode="auto">
          <a:xfrm>
            <a:off x="8317856" y="1853561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진행 상황</a:t>
            </a:r>
            <a:endParaRPr lang="es-ES" altLang="ko-KR" sz="54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9219" name="Line 2"/>
          <p:cNvSpPr>
            <a:spLocks noChangeShapeType="1"/>
          </p:cNvSpPr>
          <p:nvPr/>
        </p:nvSpPr>
        <p:spPr bwMode="auto">
          <a:xfrm>
            <a:off x="8903643" y="3430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9220" name="AutoShape 3"/>
          <p:cNvSpPr>
            <a:spLocks/>
          </p:cNvSpPr>
          <p:nvPr/>
        </p:nvSpPr>
        <p:spPr bwMode="auto">
          <a:xfrm>
            <a:off x="8317855" y="2806699"/>
            <a:ext cx="7780338" cy="427039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현재까지 제작한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7412" name="AutoShape 4"/>
          <p:cNvSpPr>
            <a:spLocks/>
          </p:cNvSpPr>
          <p:nvPr/>
        </p:nvSpPr>
        <p:spPr bwMode="auto">
          <a:xfrm>
            <a:off x="11367443" y="2687638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8853760" y="12225338"/>
            <a:ext cx="6578600" cy="388937"/>
            <a:chOff x="8853760" y="12225338"/>
            <a:chExt cx="6578600" cy="388937"/>
          </a:xfrm>
        </p:grpSpPr>
        <p:sp>
          <p:nvSpPr>
            <p:cNvPr id="9224" name="Line 17"/>
            <p:cNvSpPr>
              <a:spLocks noChangeShapeType="1"/>
            </p:cNvSpPr>
            <p:nvPr/>
          </p:nvSpPr>
          <p:spPr bwMode="auto">
            <a:xfrm>
              <a:off x="8853760" y="12417425"/>
              <a:ext cx="6578600" cy="0"/>
            </a:xfrm>
            <a:prstGeom prst="line">
              <a:avLst/>
            </a:prstGeom>
            <a:noFill/>
            <a:ln w="25400">
              <a:solidFill>
                <a:srgbClr val="DCDEE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ko-KR" altLang="en-US"/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103087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BF1E1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>
              <a:off x="109818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EEA5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8" name="AutoShape 20"/>
            <p:cNvSpPr>
              <a:spLocks/>
            </p:cNvSpPr>
            <p:nvPr/>
          </p:nvSpPr>
          <p:spPr bwMode="auto">
            <a:xfrm>
              <a:off x="11686704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9" name="AutoShape 21"/>
            <p:cNvSpPr>
              <a:spLocks/>
            </p:cNvSpPr>
            <p:nvPr/>
          </p:nvSpPr>
          <p:spPr bwMode="auto">
            <a:xfrm>
              <a:off x="12339166" y="12225338"/>
              <a:ext cx="388938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>
              <a:off x="13044016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289E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>
              <a:off x="13747279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1D4F9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17C84D-2684-42FD-AFFA-B6959516ABBB}"/>
              </a:ext>
            </a:extLst>
          </p:cNvPr>
          <p:cNvSpPr/>
          <p:nvPr/>
        </p:nvSpPr>
        <p:spPr>
          <a:xfrm>
            <a:off x="13769583" y="5705872"/>
            <a:ext cx="8957889" cy="34265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delegate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chain 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응용한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반응형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튜토리얼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개발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5" name="그림 4" descr="실외, 표지판, 구름, 구름낀이(가) 표시된 사진&#10;&#10;자동 생성된 설명">
            <a:extLst>
              <a:ext uri="{FF2B5EF4-FFF2-40B4-BE49-F238E27FC236}">
                <a16:creationId xmlns:a16="http://schemas.microsoft.com/office/drawing/2014/main" id="{DE592C91-393D-4DAF-8A76-6A2E578803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78" t="12753" r="12933" b="23124"/>
          <a:stretch/>
        </p:blipFill>
        <p:spPr>
          <a:xfrm>
            <a:off x="2033592" y="4028485"/>
            <a:ext cx="6449715" cy="30776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69C75F-EFA9-4E20-AAF5-01F236D73E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58" t="15346" r="22185"/>
          <a:stretch/>
        </p:blipFill>
        <p:spPr>
          <a:xfrm>
            <a:off x="2033592" y="7212964"/>
            <a:ext cx="5508801" cy="49163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8A9885-F79B-4620-AB0D-4D59417666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738" t="15346" r="22904"/>
          <a:stretch/>
        </p:blipFill>
        <p:spPr>
          <a:xfrm>
            <a:off x="7554353" y="7212965"/>
            <a:ext cx="5508801" cy="4916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70FA0B5-71D9-4F2A-A6F7-C9A7D303056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709" b="16687"/>
          <a:stretch/>
        </p:blipFill>
        <p:spPr>
          <a:xfrm>
            <a:off x="8577987" y="4028485"/>
            <a:ext cx="4442043" cy="300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3557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녹색, 대형, 표지판, 디스플레이이(가) 표시된 사진&#10;&#10;자동 생성된 설명">
            <a:extLst>
              <a:ext uri="{FF2B5EF4-FFF2-40B4-BE49-F238E27FC236}">
                <a16:creationId xmlns:a16="http://schemas.microsoft.com/office/drawing/2014/main" id="{36F6BC04-1141-49FE-BD54-50D4F5A1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22" t="29703" r="17719" b="3807"/>
          <a:stretch/>
        </p:blipFill>
        <p:spPr>
          <a:xfrm>
            <a:off x="5666651" y="7203307"/>
            <a:ext cx="7377365" cy="4247566"/>
          </a:xfrm>
          <a:prstGeom prst="rect">
            <a:avLst/>
          </a:prstGeom>
        </p:spPr>
      </p:pic>
      <p:sp>
        <p:nvSpPr>
          <p:cNvPr id="9218" name="AutoShape 1"/>
          <p:cNvSpPr>
            <a:spLocks/>
          </p:cNvSpPr>
          <p:nvPr/>
        </p:nvSpPr>
        <p:spPr bwMode="auto">
          <a:xfrm>
            <a:off x="8317856" y="1853561"/>
            <a:ext cx="7780337" cy="685800"/>
          </a:xfrm>
          <a:custGeom>
            <a:avLst/>
            <a:gdLst>
              <a:gd name="T0" fmla="*/ 1401241936 w 21600"/>
              <a:gd name="T1" fmla="*/ 10887075 h 21600"/>
              <a:gd name="T2" fmla="*/ 1401241936 w 21600"/>
              <a:gd name="T3" fmla="*/ 10887075 h 21600"/>
              <a:gd name="T4" fmla="*/ 1401241936 w 21600"/>
              <a:gd name="T5" fmla="*/ 10887075 h 21600"/>
              <a:gd name="T6" fmla="*/ 140124193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진행 상황</a:t>
            </a:r>
            <a:endParaRPr lang="es-ES" altLang="ko-KR" sz="54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9219" name="Line 2"/>
          <p:cNvSpPr>
            <a:spLocks noChangeShapeType="1"/>
          </p:cNvSpPr>
          <p:nvPr/>
        </p:nvSpPr>
        <p:spPr bwMode="auto">
          <a:xfrm>
            <a:off x="8903643" y="3430588"/>
            <a:ext cx="6580187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9220" name="AutoShape 3"/>
          <p:cNvSpPr>
            <a:spLocks/>
          </p:cNvSpPr>
          <p:nvPr/>
        </p:nvSpPr>
        <p:spPr bwMode="auto">
          <a:xfrm>
            <a:off x="8317855" y="2806699"/>
            <a:ext cx="7780338" cy="427039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현재까지 제작한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7412" name="AutoShape 4"/>
          <p:cNvSpPr>
            <a:spLocks/>
          </p:cNvSpPr>
          <p:nvPr/>
        </p:nvSpPr>
        <p:spPr bwMode="auto">
          <a:xfrm>
            <a:off x="11367443" y="2687638"/>
            <a:ext cx="1652587" cy="66675"/>
          </a:xfrm>
          <a:custGeom>
            <a:avLst/>
            <a:gdLst>
              <a:gd name="T0" fmla="*/ 826294 w 21600"/>
              <a:gd name="T1" fmla="*/ 33338 h 21600"/>
              <a:gd name="T2" fmla="*/ 826294 w 21600"/>
              <a:gd name="T3" fmla="*/ 33338 h 21600"/>
              <a:gd name="T4" fmla="*/ 826294 w 21600"/>
              <a:gd name="T5" fmla="*/ 33338 h 21600"/>
              <a:gd name="T6" fmla="*/ 826294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8853760" y="12225338"/>
            <a:ext cx="6578600" cy="388937"/>
            <a:chOff x="8853760" y="12225338"/>
            <a:chExt cx="6578600" cy="388937"/>
          </a:xfrm>
        </p:grpSpPr>
        <p:sp>
          <p:nvSpPr>
            <p:cNvPr id="9224" name="Line 17"/>
            <p:cNvSpPr>
              <a:spLocks noChangeShapeType="1"/>
            </p:cNvSpPr>
            <p:nvPr/>
          </p:nvSpPr>
          <p:spPr bwMode="auto">
            <a:xfrm>
              <a:off x="8853760" y="12417425"/>
              <a:ext cx="6578600" cy="0"/>
            </a:xfrm>
            <a:prstGeom prst="line">
              <a:avLst/>
            </a:prstGeom>
            <a:noFill/>
            <a:ln w="25400">
              <a:solidFill>
                <a:srgbClr val="DCDEE0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ko-KR" altLang="en-US"/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103087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BF1E1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>
              <a:off x="10981854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EEA53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8" name="AutoShape 20"/>
            <p:cNvSpPr>
              <a:spLocks/>
            </p:cNvSpPr>
            <p:nvPr/>
          </p:nvSpPr>
          <p:spPr bwMode="auto">
            <a:xfrm>
              <a:off x="11686704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95BA5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29" name="AutoShape 21"/>
            <p:cNvSpPr>
              <a:spLocks/>
            </p:cNvSpPr>
            <p:nvPr/>
          </p:nvSpPr>
          <p:spPr bwMode="auto">
            <a:xfrm>
              <a:off x="12339166" y="12225338"/>
              <a:ext cx="388938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4CB4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>
              <a:off x="13044016" y="12225338"/>
              <a:ext cx="387350" cy="388937"/>
            </a:xfrm>
            <a:custGeom>
              <a:avLst/>
              <a:gdLst>
                <a:gd name="T0" fmla="*/ 193665 w 19679"/>
                <a:gd name="T1" fmla="*/ 213452 h 19679"/>
                <a:gd name="T2" fmla="*/ 193665 w 19679"/>
                <a:gd name="T3" fmla="*/ 213452 h 19679"/>
                <a:gd name="T4" fmla="*/ 193665 w 19679"/>
                <a:gd name="T5" fmla="*/ 213452 h 19679"/>
                <a:gd name="T6" fmla="*/ 193665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289E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>
              <a:off x="13747279" y="12225338"/>
              <a:ext cx="388937" cy="388937"/>
            </a:xfrm>
            <a:custGeom>
              <a:avLst/>
              <a:gdLst>
                <a:gd name="T0" fmla="*/ 194459 w 19679"/>
                <a:gd name="T1" fmla="*/ 213452 h 19679"/>
                <a:gd name="T2" fmla="*/ 194459 w 19679"/>
                <a:gd name="T3" fmla="*/ 213452 h 19679"/>
                <a:gd name="T4" fmla="*/ 194459 w 19679"/>
                <a:gd name="T5" fmla="*/ 213452 h 19679"/>
                <a:gd name="T6" fmla="*/ 194459 w 19679"/>
                <a:gd name="T7" fmla="*/ 21345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1D4F9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 eaLnBrk="1">
                <a:lnSpc>
                  <a:spcPct val="130000"/>
                </a:lnSpc>
                <a:defRPr/>
              </a:pPr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F5DE53-A3F9-47D6-AC0A-C89512F7AF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77" t="10679" r="20489" b="20578"/>
          <a:stretch/>
        </p:blipFill>
        <p:spPr>
          <a:xfrm>
            <a:off x="2274412" y="4093646"/>
            <a:ext cx="7424797" cy="483056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CBDE435E-8447-4032-B483-B2974BE472DE}"/>
              </a:ext>
            </a:extLst>
          </p:cNvPr>
          <p:cNvSpPr/>
          <p:nvPr/>
        </p:nvSpPr>
        <p:spPr>
          <a:xfrm>
            <a:off x="13769583" y="5705872"/>
            <a:ext cx="8957889" cy="34265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건설 </a:t>
            </a:r>
            <a:r>
              <a:rPr lang="en-US" altLang="ko-KR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UI 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제작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eaLnBrk="1">
              <a:lnSpc>
                <a:spcPct val="200000"/>
              </a:lnSpc>
              <a:spcBef>
                <a:spcPts val="1700"/>
              </a:spcBef>
            </a:pP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아이콘 대신 </a:t>
            </a:r>
            <a:r>
              <a:rPr lang="en-US" altLang="ko-KR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3D</a:t>
            </a:r>
            <a:r>
              <a:rPr lang="ko-KR" altLang="en-US" sz="5400" b="0" dirty="0">
                <a:ln w="9525">
                  <a:noFill/>
                </a:ln>
                <a:solidFill>
                  <a:srgbClr val="43AB92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모델</a:t>
            </a:r>
            <a:r>
              <a:rPr lang="ko-KR" altLang="en-US" sz="5400" b="0" dirty="0">
                <a:ln w="9525">
                  <a:noFill/>
                </a:ln>
                <a:solidFill>
                  <a:srgbClr val="999999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사용</a:t>
            </a:r>
            <a:endParaRPr lang="en-US" altLang="ko-KR" sz="5400" b="0" dirty="0">
              <a:ln w="9525">
                <a:noFill/>
              </a:ln>
              <a:solidFill>
                <a:srgbClr val="999999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177514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AutoShape 1"/>
          <p:cNvSpPr>
            <a:spLocks/>
          </p:cNvSpPr>
          <p:nvPr/>
        </p:nvSpPr>
        <p:spPr bwMode="auto">
          <a:xfrm>
            <a:off x="8300094" y="2233613"/>
            <a:ext cx="7780338" cy="685800"/>
          </a:xfrm>
          <a:custGeom>
            <a:avLst/>
            <a:gdLst>
              <a:gd name="T0" fmla="*/ 1401242116 w 21600"/>
              <a:gd name="T1" fmla="*/ 10887075 h 21600"/>
              <a:gd name="T2" fmla="*/ 1401242116 w 21600"/>
              <a:gd name="T3" fmla="*/ 10887075 h 21600"/>
              <a:gd name="T4" fmla="*/ 1401242116 w 21600"/>
              <a:gd name="T5" fmla="*/ 10887075 h 21600"/>
              <a:gd name="T6" fmla="*/ 1401242116 w 21600"/>
              <a:gd name="T7" fmla="*/ 1088707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54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향후 개발</a:t>
            </a:r>
            <a:endParaRPr lang="ko-KR" altLang="es-ES" sz="54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12291" name="Line 2"/>
          <p:cNvSpPr>
            <a:spLocks noChangeShapeType="1"/>
          </p:cNvSpPr>
          <p:nvPr/>
        </p:nvSpPr>
        <p:spPr bwMode="auto">
          <a:xfrm>
            <a:off x="8900169" y="3849688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12292" name="AutoShape 3"/>
          <p:cNvSpPr>
            <a:spLocks/>
          </p:cNvSpPr>
          <p:nvPr/>
        </p:nvSpPr>
        <p:spPr bwMode="auto">
          <a:xfrm>
            <a:off x="8300094" y="3225800"/>
            <a:ext cx="7780338" cy="304800"/>
          </a:xfrm>
          <a:custGeom>
            <a:avLst/>
            <a:gdLst>
              <a:gd name="T0" fmla="*/ 1401242116 w 21600"/>
              <a:gd name="T1" fmla="*/ 2150533 h 21600"/>
              <a:gd name="T2" fmla="*/ 1401242116 w 21600"/>
              <a:gd name="T3" fmla="*/ 2150533 h 21600"/>
              <a:gd name="T4" fmla="*/ 1401242116 w 21600"/>
              <a:gd name="T5" fmla="*/ 2150533 h 21600"/>
              <a:gd name="T6" fmla="*/ 1401242116 w 21600"/>
              <a:gd name="T7" fmla="*/ 215053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개발 예정인 시스템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컨텐츠</a:t>
            </a:r>
            <a:endParaRPr lang="ko-KR" altLang="es-ES" sz="3200" b="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28676" name="AutoShape 4"/>
          <p:cNvSpPr>
            <a:spLocks/>
          </p:cNvSpPr>
          <p:nvPr/>
        </p:nvSpPr>
        <p:spPr bwMode="auto">
          <a:xfrm>
            <a:off x="11362382" y="3119438"/>
            <a:ext cx="1654175" cy="66675"/>
          </a:xfrm>
          <a:custGeom>
            <a:avLst/>
            <a:gdLst>
              <a:gd name="T0" fmla="*/ 827088 w 21600"/>
              <a:gd name="T1" fmla="*/ 33338 h 21600"/>
              <a:gd name="T2" fmla="*/ 827088 w 21600"/>
              <a:gd name="T3" fmla="*/ 33338 h 21600"/>
              <a:gd name="T4" fmla="*/ 827088 w 21600"/>
              <a:gd name="T5" fmla="*/ 33338 h 21600"/>
              <a:gd name="T6" fmla="*/ 827088 w 21600"/>
              <a:gd name="T7" fmla="*/ 3333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43AB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677" name="AutoShape 5"/>
          <p:cNvSpPr>
            <a:spLocks/>
          </p:cNvSpPr>
          <p:nvPr/>
        </p:nvSpPr>
        <p:spPr bwMode="auto">
          <a:xfrm>
            <a:off x="15236825" y="5254625"/>
            <a:ext cx="1198563" cy="1198563"/>
          </a:xfrm>
          <a:prstGeom prst="wedgeEllipseCallout">
            <a:avLst>
              <a:gd name="adj1" fmla="val 2653"/>
              <a:gd name="adj2" fmla="val 88454"/>
            </a:avLst>
          </a:prstGeom>
          <a:solidFill>
            <a:srgbClr val="2494A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78" name="AutoShape 6"/>
          <p:cNvSpPr>
            <a:spLocks/>
          </p:cNvSpPr>
          <p:nvPr/>
        </p:nvSpPr>
        <p:spPr bwMode="auto">
          <a:xfrm>
            <a:off x="11793538" y="8372475"/>
            <a:ext cx="1198562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4CB49C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79" name="AutoShape 7"/>
          <p:cNvSpPr>
            <a:spLocks/>
          </p:cNvSpPr>
          <p:nvPr/>
        </p:nvSpPr>
        <p:spPr bwMode="auto">
          <a:xfrm>
            <a:off x="8489950" y="5203825"/>
            <a:ext cx="1198563" cy="1198563"/>
          </a:xfrm>
          <a:prstGeom prst="wedgeEllipseCallout">
            <a:avLst>
              <a:gd name="adj1" fmla="val 532"/>
              <a:gd name="adj2" fmla="val 88454"/>
            </a:avLst>
          </a:prstGeom>
          <a:solidFill>
            <a:srgbClr val="8AB15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680" name="AutoShape 8"/>
          <p:cNvSpPr>
            <a:spLocks/>
          </p:cNvSpPr>
          <p:nvPr/>
        </p:nvSpPr>
        <p:spPr bwMode="auto">
          <a:xfrm>
            <a:off x="5322888" y="8372475"/>
            <a:ext cx="1198562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EA9B3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grpSp>
        <p:nvGrpSpPr>
          <p:cNvPr id="12298" name="Group 12"/>
          <p:cNvGrpSpPr>
            <a:grpSpLocks/>
          </p:cNvGrpSpPr>
          <p:nvPr/>
        </p:nvGrpSpPr>
        <p:grpSpPr bwMode="auto">
          <a:xfrm>
            <a:off x="2546350" y="6994525"/>
            <a:ext cx="19113500" cy="719138"/>
            <a:chOff x="0" y="0"/>
            <a:chExt cx="19113058" cy="718962"/>
          </a:xfrm>
        </p:grpSpPr>
        <p:sp>
          <p:nvSpPr>
            <p:cNvPr id="28685" name="AutoShape 13"/>
            <p:cNvSpPr>
              <a:spLocks/>
            </p:cNvSpPr>
            <p:nvPr/>
          </p:nvSpPr>
          <p:spPr bwMode="auto">
            <a:xfrm>
              <a:off x="239707" y="203150"/>
              <a:ext cx="18873351" cy="312661"/>
            </a:xfrm>
            <a:prstGeom prst="roundRect">
              <a:avLst>
                <a:gd name="adj" fmla="val 50000"/>
              </a:avLst>
            </a:prstGeom>
            <a:solidFill>
              <a:srgbClr val="9A9A9A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lIns="0" tIns="0" rIns="0" bIns="0" anchor="ctr"/>
            <a:lstStyle/>
            <a:p>
              <a:pPr algn="ctr" eaLnBrk="1">
                <a:defRPr/>
              </a:pPr>
              <a:endParaRPr lang="es-ES" sz="5600" b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sym typeface="Gill Sans" charset="0"/>
              </a:endParaRPr>
            </a:p>
          </p:txBody>
        </p:sp>
        <p:grpSp>
          <p:nvGrpSpPr>
            <p:cNvPr id="12321" name="Group 14"/>
            <p:cNvGrpSpPr>
              <a:grpSpLocks/>
            </p:cNvGrpSpPr>
            <p:nvPr/>
          </p:nvGrpSpPr>
          <p:grpSpPr bwMode="auto">
            <a:xfrm>
              <a:off x="0" y="0"/>
              <a:ext cx="718962" cy="718962"/>
              <a:chOff x="0" y="0"/>
              <a:chExt cx="718962" cy="718962"/>
            </a:xfrm>
          </p:grpSpPr>
          <p:sp>
            <p:nvSpPr>
              <p:cNvPr id="28687" name="AutoShape 15"/>
              <p:cNvSpPr>
                <a:spLocks/>
              </p:cNvSpPr>
              <p:nvPr/>
            </p:nvSpPr>
            <p:spPr bwMode="auto">
              <a:xfrm>
                <a:off x="0" y="0"/>
                <a:ext cx="719121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B71B15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88" name="AutoShape 16"/>
              <p:cNvSpPr>
                <a:spLocks/>
              </p:cNvSpPr>
              <p:nvPr/>
            </p:nvSpPr>
            <p:spPr bwMode="auto">
              <a:xfrm>
                <a:off x="203195" y="203150"/>
                <a:ext cx="312731" cy="312661"/>
              </a:xfrm>
              <a:custGeom>
                <a:avLst/>
                <a:gdLst>
                  <a:gd name="T0" fmla="*/ 156358 w 19679"/>
                  <a:gd name="T1" fmla="*/ 171591 h 19679"/>
                  <a:gd name="T2" fmla="*/ 156358 w 19679"/>
                  <a:gd name="T3" fmla="*/ 171591 h 19679"/>
                  <a:gd name="T4" fmla="*/ 156358 w 19679"/>
                  <a:gd name="T5" fmla="*/ 171591 h 19679"/>
                  <a:gd name="T6" fmla="*/ 156358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2" name="Group 17"/>
            <p:cNvGrpSpPr>
              <a:grpSpLocks/>
            </p:cNvGrpSpPr>
            <p:nvPr/>
          </p:nvGrpSpPr>
          <p:grpSpPr bwMode="auto">
            <a:xfrm>
              <a:off x="9514257" y="0"/>
              <a:ext cx="718963" cy="718962"/>
              <a:chOff x="0" y="0"/>
              <a:chExt cx="718962" cy="718962"/>
            </a:xfrm>
          </p:grpSpPr>
          <p:sp>
            <p:nvSpPr>
              <p:cNvPr id="28690" name="AutoShape 18"/>
              <p:cNvSpPr>
                <a:spLocks/>
              </p:cNvSpPr>
              <p:nvPr/>
            </p:nvSpPr>
            <p:spPr bwMode="auto">
              <a:xfrm>
                <a:off x="-589" y="0"/>
                <a:ext cx="719119" cy="718962"/>
              </a:xfrm>
              <a:custGeom>
                <a:avLst/>
                <a:gdLst>
                  <a:gd name="T0" fmla="*/ 359541 w 19679"/>
                  <a:gd name="T1" fmla="*/ 394572 h 19679"/>
                  <a:gd name="T2" fmla="*/ 359541 w 19679"/>
                  <a:gd name="T3" fmla="*/ 394572 h 19679"/>
                  <a:gd name="T4" fmla="*/ 359541 w 19679"/>
                  <a:gd name="T5" fmla="*/ 394572 h 19679"/>
                  <a:gd name="T6" fmla="*/ 359541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46C1A4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1" name="AutoShape 19"/>
              <p:cNvSpPr>
                <a:spLocks/>
              </p:cNvSpPr>
              <p:nvPr/>
            </p:nvSpPr>
            <p:spPr bwMode="auto">
              <a:xfrm>
                <a:off x="202606" y="203150"/>
                <a:ext cx="312729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3" name="Group 20"/>
            <p:cNvGrpSpPr>
              <a:grpSpLocks/>
            </p:cNvGrpSpPr>
            <p:nvPr/>
          </p:nvGrpSpPr>
          <p:grpSpPr bwMode="auto">
            <a:xfrm>
              <a:off x="3019639" y="0"/>
              <a:ext cx="718963" cy="718962"/>
              <a:chOff x="0" y="0"/>
              <a:chExt cx="718962" cy="718962"/>
            </a:xfrm>
          </p:grpSpPr>
          <p:sp>
            <p:nvSpPr>
              <p:cNvPr id="28693" name="AutoShape 21"/>
              <p:cNvSpPr>
                <a:spLocks/>
              </p:cNvSpPr>
              <p:nvPr/>
            </p:nvSpPr>
            <p:spPr bwMode="auto">
              <a:xfrm>
                <a:off x="-284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EA9B33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4" name="AutoShape 22"/>
              <p:cNvSpPr>
                <a:spLocks/>
              </p:cNvSpPr>
              <p:nvPr/>
            </p:nvSpPr>
            <p:spPr bwMode="auto">
              <a:xfrm>
                <a:off x="202911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4" name="Group 23"/>
            <p:cNvGrpSpPr>
              <a:grpSpLocks/>
            </p:cNvGrpSpPr>
            <p:nvPr/>
          </p:nvGrpSpPr>
          <p:grpSpPr bwMode="auto">
            <a:xfrm>
              <a:off x="16223875" y="0"/>
              <a:ext cx="719121" cy="718962"/>
              <a:chOff x="-694" y="0"/>
              <a:chExt cx="719120" cy="718962"/>
            </a:xfrm>
          </p:grpSpPr>
          <p:sp>
            <p:nvSpPr>
              <p:cNvPr id="28696" name="AutoShape 24"/>
              <p:cNvSpPr>
                <a:spLocks/>
              </p:cNvSpPr>
              <p:nvPr/>
            </p:nvSpPr>
            <p:spPr bwMode="auto">
              <a:xfrm>
                <a:off x="-694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1B468B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697" name="AutoShape 25"/>
              <p:cNvSpPr>
                <a:spLocks/>
              </p:cNvSpPr>
              <p:nvPr/>
            </p:nvSpPr>
            <p:spPr bwMode="auto">
              <a:xfrm>
                <a:off x="202501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5" name="Group 29"/>
            <p:cNvGrpSpPr>
              <a:grpSpLocks/>
            </p:cNvGrpSpPr>
            <p:nvPr/>
          </p:nvGrpSpPr>
          <p:grpSpPr bwMode="auto">
            <a:xfrm>
              <a:off x="6195052" y="0"/>
              <a:ext cx="718963" cy="718962"/>
              <a:chOff x="0" y="0"/>
              <a:chExt cx="718962" cy="718962"/>
            </a:xfrm>
          </p:grpSpPr>
          <p:sp>
            <p:nvSpPr>
              <p:cNvPr id="28702" name="AutoShape 30"/>
              <p:cNvSpPr>
                <a:spLocks/>
              </p:cNvSpPr>
              <p:nvPr/>
            </p:nvSpPr>
            <p:spPr bwMode="auto">
              <a:xfrm>
                <a:off x="-770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8AB153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28703" name="AutoShape 31"/>
              <p:cNvSpPr>
                <a:spLocks/>
              </p:cNvSpPr>
              <p:nvPr/>
            </p:nvSpPr>
            <p:spPr bwMode="auto">
              <a:xfrm>
                <a:off x="202425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  <p:grpSp>
          <p:nvGrpSpPr>
            <p:cNvPr id="12326" name="Group 32"/>
            <p:cNvGrpSpPr>
              <a:grpSpLocks/>
            </p:cNvGrpSpPr>
            <p:nvPr/>
          </p:nvGrpSpPr>
          <p:grpSpPr bwMode="auto">
            <a:xfrm>
              <a:off x="12941311" y="0"/>
              <a:ext cx="718963" cy="718962"/>
              <a:chOff x="0" y="0"/>
              <a:chExt cx="718962" cy="718962"/>
            </a:xfrm>
          </p:grpSpPr>
          <p:sp>
            <p:nvSpPr>
              <p:cNvPr id="7" name="AutoShape 33"/>
              <p:cNvSpPr>
                <a:spLocks/>
              </p:cNvSpPr>
              <p:nvPr/>
            </p:nvSpPr>
            <p:spPr bwMode="auto">
              <a:xfrm>
                <a:off x="-310" y="0"/>
                <a:ext cx="719120" cy="718962"/>
              </a:xfrm>
              <a:custGeom>
                <a:avLst/>
                <a:gdLst>
                  <a:gd name="T0" fmla="*/ 359542 w 19679"/>
                  <a:gd name="T1" fmla="*/ 394572 h 19679"/>
                  <a:gd name="T2" fmla="*/ 359542 w 19679"/>
                  <a:gd name="T3" fmla="*/ 394572 h 19679"/>
                  <a:gd name="T4" fmla="*/ 359542 w 19679"/>
                  <a:gd name="T5" fmla="*/ 394572 h 19679"/>
                  <a:gd name="T6" fmla="*/ 359542 w 19679"/>
                  <a:gd name="T7" fmla="*/ 394572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2494AC">
                  <a:alpha val="70195"/>
                </a:srgbClr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  <p:sp>
            <p:nvSpPr>
              <p:cNvPr id="8" name="AutoShape 34"/>
              <p:cNvSpPr>
                <a:spLocks/>
              </p:cNvSpPr>
              <p:nvPr/>
            </p:nvSpPr>
            <p:spPr bwMode="auto">
              <a:xfrm>
                <a:off x="202885" y="203150"/>
                <a:ext cx="312730" cy="312661"/>
              </a:xfrm>
              <a:custGeom>
                <a:avLst/>
                <a:gdLst>
                  <a:gd name="T0" fmla="*/ 156357 w 19679"/>
                  <a:gd name="T1" fmla="*/ 171591 h 19679"/>
                  <a:gd name="T2" fmla="*/ 156357 w 19679"/>
                  <a:gd name="T3" fmla="*/ 171591 h 19679"/>
                  <a:gd name="T4" fmla="*/ 156357 w 19679"/>
                  <a:gd name="T5" fmla="*/ 171591 h 19679"/>
                  <a:gd name="T6" fmla="*/ 156357 w 19679"/>
                  <a:gd name="T7" fmla="*/ 171591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FFFFFF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eaLnBrk="1">
                  <a:lnSpc>
                    <a:spcPct val="130000"/>
                  </a:lnSpc>
                  <a:defRPr/>
                </a:pPr>
                <a:endParaRPr lang="ko-KR" altLang="en-US"/>
              </a:p>
            </p:txBody>
          </p:sp>
        </p:grpSp>
      </p:grpSp>
      <p:sp>
        <p:nvSpPr>
          <p:cNvPr id="28708" name="AutoShape 36"/>
          <p:cNvSpPr>
            <a:spLocks/>
          </p:cNvSpPr>
          <p:nvPr/>
        </p:nvSpPr>
        <p:spPr bwMode="auto">
          <a:xfrm>
            <a:off x="2259013" y="5292725"/>
            <a:ext cx="1198562" cy="1198563"/>
          </a:xfrm>
          <a:prstGeom prst="wedgeEllipseCallout">
            <a:avLst>
              <a:gd name="adj1" fmla="val 5477"/>
              <a:gd name="adj2" fmla="val 88454"/>
            </a:avLst>
          </a:prstGeom>
          <a:solidFill>
            <a:srgbClr val="B71B1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28711" name="AutoShape 39"/>
          <p:cNvSpPr>
            <a:spLocks/>
          </p:cNvSpPr>
          <p:nvPr/>
        </p:nvSpPr>
        <p:spPr bwMode="auto">
          <a:xfrm>
            <a:off x="18567400" y="8372475"/>
            <a:ext cx="1198563" cy="1198563"/>
          </a:xfrm>
          <a:prstGeom prst="wedgeEllipseCallout">
            <a:avLst>
              <a:gd name="adj1" fmla="val 1912"/>
              <a:gd name="adj2" fmla="val -91593"/>
            </a:avLst>
          </a:prstGeom>
          <a:solidFill>
            <a:srgbClr val="1B468B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/>
          </a:extLst>
        </p:spPr>
        <p:txBody>
          <a:bodyPr lIns="0" tIns="0" rIns="0" bIns="0" anchor="ctr"/>
          <a:lstStyle/>
          <a:p>
            <a:pPr algn="ctr" eaLnBrk="1">
              <a:defRPr/>
            </a:pPr>
            <a:endParaRPr lang="es-ES" sz="5600" b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sym typeface="Gill Sans" charset="0"/>
            </a:endParaRPr>
          </a:p>
        </p:txBody>
      </p:sp>
      <p:sp>
        <p:nvSpPr>
          <p:cNvPr id="12302" name="AutoShape 43"/>
          <p:cNvSpPr>
            <a:spLocks/>
          </p:cNvSpPr>
          <p:nvPr/>
        </p:nvSpPr>
        <p:spPr bwMode="auto">
          <a:xfrm>
            <a:off x="7123906" y="8437562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튜토리얼 확장</a:t>
            </a:r>
            <a:endParaRPr lang="en-US" altLang="ko-KR" sz="32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학과 설립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교수 모집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3" name="AutoShape 44"/>
          <p:cNvSpPr>
            <a:spLocks/>
          </p:cNvSpPr>
          <p:nvPr/>
        </p:nvSpPr>
        <p:spPr bwMode="auto">
          <a:xfrm>
            <a:off x="10294938" y="5283200"/>
            <a:ext cx="4335462" cy="952500"/>
          </a:xfrm>
          <a:custGeom>
            <a:avLst/>
            <a:gdLst>
              <a:gd name="T0" fmla="*/ 435018451 w 21600"/>
              <a:gd name="T1" fmla="*/ 21001302 h 21600"/>
              <a:gd name="T2" fmla="*/ 435018451 w 21600"/>
              <a:gd name="T3" fmla="*/ 21001302 h 21600"/>
              <a:gd name="T4" fmla="*/ 435018451 w 21600"/>
              <a:gd name="T5" fmla="*/ 21001302 h 21600"/>
              <a:gd name="T6" fmla="*/ 43501845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연간 이벤트</a:t>
            </a:r>
            <a:endParaRPr lang="en-US" altLang="ko-KR" sz="32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이벤트 컨텐츠 개발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4" name="AutoShape 45"/>
          <p:cNvSpPr>
            <a:spLocks/>
          </p:cNvSpPr>
          <p:nvPr/>
        </p:nvSpPr>
        <p:spPr bwMode="auto">
          <a:xfrm>
            <a:off x="13544550" y="8372475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캐릭터 </a:t>
            </a:r>
            <a:r>
              <a:rPr lang="en-US" altLang="ko-KR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FSM</a:t>
            </a: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캐릭터 움직임 및 이벤트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5" name="AutoShape 46"/>
          <p:cNvSpPr>
            <a:spLocks/>
          </p:cNvSpPr>
          <p:nvPr/>
        </p:nvSpPr>
        <p:spPr bwMode="auto">
          <a:xfrm>
            <a:off x="17041813" y="5432425"/>
            <a:ext cx="4067175" cy="952500"/>
          </a:xfrm>
          <a:custGeom>
            <a:avLst/>
            <a:gdLst>
              <a:gd name="T0" fmla="*/ 382914735 w 21600"/>
              <a:gd name="T1" fmla="*/ 21001302 h 21600"/>
              <a:gd name="T2" fmla="*/ 382914735 w 21600"/>
              <a:gd name="T3" fmla="*/ 21001302 h 21600"/>
              <a:gd name="T4" fmla="*/ 382914735 w 21600"/>
              <a:gd name="T5" fmla="*/ 21001302 h 21600"/>
              <a:gd name="T6" fmla="*/ 382914735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lnSpc>
                <a:spcPct val="50000"/>
              </a:lnSpc>
              <a:spcBef>
                <a:spcPts val="1700"/>
              </a:spcBef>
            </a:pPr>
            <a:r>
              <a:rPr lang="ko-KR" altLang="en-US" sz="3200" b="0" dirty="0" err="1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냥비서님</a:t>
            </a: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 학교시찰 </a:t>
            </a: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조작 가능한 캐릭터 개발 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50000"/>
              </a:lnSpc>
              <a:spcBef>
                <a:spcPts val="1700"/>
              </a:spcBef>
            </a:pP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12306" name="Line 47"/>
          <p:cNvSpPr>
            <a:spLocks noChangeShapeType="1"/>
          </p:cNvSpPr>
          <p:nvPr/>
        </p:nvSpPr>
        <p:spPr bwMode="auto">
          <a:xfrm>
            <a:off x="8853760" y="12417425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28720" name="AutoShape 48"/>
          <p:cNvSpPr>
            <a:spLocks/>
          </p:cNvSpPr>
          <p:nvPr/>
        </p:nvSpPr>
        <p:spPr bwMode="auto">
          <a:xfrm>
            <a:off x="10308754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1" name="AutoShape 49"/>
          <p:cNvSpPr>
            <a:spLocks/>
          </p:cNvSpPr>
          <p:nvPr/>
        </p:nvSpPr>
        <p:spPr bwMode="auto">
          <a:xfrm>
            <a:off x="10981854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2" name="AutoShape 50"/>
          <p:cNvSpPr>
            <a:spLocks/>
          </p:cNvSpPr>
          <p:nvPr/>
        </p:nvSpPr>
        <p:spPr bwMode="auto">
          <a:xfrm>
            <a:off x="11686704" y="12225338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3" name="AutoShape 51"/>
          <p:cNvSpPr>
            <a:spLocks/>
          </p:cNvSpPr>
          <p:nvPr/>
        </p:nvSpPr>
        <p:spPr bwMode="auto">
          <a:xfrm>
            <a:off x="12339166" y="12225338"/>
            <a:ext cx="388938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4CB4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4" name="AutoShape 52"/>
          <p:cNvSpPr>
            <a:spLocks/>
          </p:cNvSpPr>
          <p:nvPr/>
        </p:nvSpPr>
        <p:spPr bwMode="auto">
          <a:xfrm>
            <a:off x="13044016" y="12225338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28725" name="AutoShape 53"/>
          <p:cNvSpPr>
            <a:spLocks/>
          </p:cNvSpPr>
          <p:nvPr/>
        </p:nvSpPr>
        <p:spPr bwMode="auto">
          <a:xfrm>
            <a:off x="13747279" y="12225338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2313" name="AutoShape 3"/>
          <p:cNvSpPr>
            <a:spLocks/>
          </p:cNvSpPr>
          <p:nvPr/>
        </p:nvSpPr>
        <p:spPr bwMode="auto">
          <a:xfrm>
            <a:off x="2336800" y="5435600"/>
            <a:ext cx="1042988" cy="1023938"/>
          </a:xfrm>
          <a:custGeom>
            <a:avLst/>
            <a:gdLst>
              <a:gd name="T0" fmla="*/ 25181110 w 21600"/>
              <a:gd name="T1" fmla="*/ 24269653 h 21600"/>
              <a:gd name="T2" fmla="*/ 25181110 w 21600"/>
              <a:gd name="T3" fmla="*/ 24269653 h 21600"/>
              <a:gd name="T4" fmla="*/ 25181110 w 21600"/>
              <a:gd name="T5" fmla="*/ 24269653 h 21600"/>
              <a:gd name="T6" fmla="*/ 25181110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 dirty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1</a:t>
            </a:r>
          </a:p>
        </p:txBody>
      </p:sp>
      <p:sp>
        <p:nvSpPr>
          <p:cNvPr id="12314" name="AutoShape 3"/>
          <p:cNvSpPr>
            <a:spLocks/>
          </p:cNvSpPr>
          <p:nvPr/>
        </p:nvSpPr>
        <p:spPr bwMode="auto">
          <a:xfrm>
            <a:off x="5400675" y="8482013"/>
            <a:ext cx="1042988" cy="1023937"/>
          </a:xfrm>
          <a:custGeom>
            <a:avLst/>
            <a:gdLst>
              <a:gd name="T0" fmla="*/ 25181110 w 21600"/>
              <a:gd name="T1" fmla="*/ 24269630 h 21600"/>
              <a:gd name="T2" fmla="*/ 25181110 w 21600"/>
              <a:gd name="T3" fmla="*/ 24269630 h 21600"/>
              <a:gd name="T4" fmla="*/ 25181110 w 21600"/>
              <a:gd name="T5" fmla="*/ 24269630 h 21600"/>
              <a:gd name="T6" fmla="*/ 25181110 w 21600"/>
              <a:gd name="T7" fmla="*/ 2426963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2</a:t>
            </a:r>
          </a:p>
        </p:txBody>
      </p:sp>
      <p:sp>
        <p:nvSpPr>
          <p:cNvPr id="12315" name="AutoShape 3"/>
          <p:cNvSpPr>
            <a:spLocks/>
          </p:cNvSpPr>
          <p:nvPr/>
        </p:nvSpPr>
        <p:spPr bwMode="auto">
          <a:xfrm>
            <a:off x="8580438" y="5322888"/>
            <a:ext cx="1042987" cy="1025525"/>
          </a:xfrm>
          <a:custGeom>
            <a:avLst/>
            <a:gdLst>
              <a:gd name="T0" fmla="*/ 25181086 w 21600"/>
              <a:gd name="T1" fmla="*/ 24307269 h 21600"/>
              <a:gd name="T2" fmla="*/ 25181086 w 21600"/>
              <a:gd name="T3" fmla="*/ 24307269 h 21600"/>
              <a:gd name="T4" fmla="*/ 25181086 w 21600"/>
              <a:gd name="T5" fmla="*/ 24307269 h 21600"/>
              <a:gd name="T6" fmla="*/ 25181086 w 21600"/>
              <a:gd name="T7" fmla="*/ 24307269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3</a:t>
            </a:r>
          </a:p>
        </p:txBody>
      </p:sp>
      <p:sp>
        <p:nvSpPr>
          <p:cNvPr id="12316" name="AutoShape 3"/>
          <p:cNvSpPr>
            <a:spLocks/>
          </p:cNvSpPr>
          <p:nvPr/>
        </p:nvSpPr>
        <p:spPr bwMode="auto">
          <a:xfrm>
            <a:off x="11871325" y="8451850"/>
            <a:ext cx="1042988" cy="1023938"/>
          </a:xfrm>
          <a:custGeom>
            <a:avLst/>
            <a:gdLst>
              <a:gd name="T0" fmla="*/ 25181110 w 21600"/>
              <a:gd name="T1" fmla="*/ 24269653 h 21600"/>
              <a:gd name="T2" fmla="*/ 25181110 w 21600"/>
              <a:gd name="T3" fmla="*/ 24269653 h 21600"/>
              <a:gd name="T4" fmla="*/ 25181110 w 21600"/>
              <a:gd name="T5" fmla="*/ 24269653 h 21600"/>
              <a:gd name="T6" fmla="*/ 25181110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4</a:t>
            </a:r>
          </a:p>
        </p:txBody>
      </p:sp>
      <p:sp>
        <p:nvSpPr>
          <p:cNvPr id="12317" name="AutoShape 3"/>
          <p:cNvSpPr>
            <a:spLocks/>
          </p:cNvSpPr>
          <p:nvPr/>
        </p:nvSpPr>
        <p:spPr bwMode="auto">
          <a:xfrm>
            <a:off x="15325725" y="5348288"/>
            <a:ext cx="1042988" cy="1023937"/>
          </a:xfrm>
          <a:custGeom>
            <a:avLst/>
            <a:gdLst>
              <a:gd name="T0" fmla="*/ 25181110 w 21600"/>
              <a:gd name="T1" fmla="*/ 24269630 h 21600"/>
              <a:gd name="T2" fmla="*/ 25181110 w 21600"/>
              <a:gd name="T3" fmla="*/ 24269630 h 21600"/>
              <a:gd name="T4" fmla="*/ 25181110 w 21600"/>
              <a:gd name="T5" fmla="*/ 24269630 h 21600"/>
              <a:gd name="T6" fmla="*/ 25181110 w 21600"/>
              <a:gd name="T7" fmla="*/ 2426963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5</a:t>
            </a:r>
          </a:p>
        </p:txBody>
      </p:sp>
      <p:sp>
        <p:nvSpPr>
          <p:cNvPr id="12318" name="AutoShape 3"/>
          <p:cNvSpPr>
            <a:spLocks/>
          </p:cNvSpPr>
          <p:nvPr/>
        </p:nvSpPr>
        <p:spPr bwMode="auto">
          <a:xfrm>
            <a:off x="18664238" y="8464550"/>
            <a:ext cx="1042987" cy="1023938"/>
          </a:xfrm>
          <a:custGeom>
            <a:avLst/>
            <a:gdLst>
              <a:gd name="T0" fmla="*/ 25181086 w 21600"/>
              <a:gd name="T1" fmla="*/ 24269653 h 21600"/>
              <a:gd name="T2" fmla="*/ 25181086 w 21600"/>
              <a:gd name="T3" fmla="*/ 24269653 h 21600"/>
              <a:gd name="T4" fmla="*/ 25181086 w 21600"/>
              <a:gd name="T5" fmla="*/ 24269653 h 21600"/>
              <a:gd name="T6" fmla="*/ 25181086 w 21600"/>
              <a:gd name="T7" fmla="*/ 2426965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1700"/>
              </a:spcBef>
            </a:pPr>
            <a:r>
              <a:rPr lang="es-ES" altLang="ko-KR" sz="5400" b="0">
                <a:solidFill>
                  <a:srgbClr val="DCDEE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6</a:t>
            </a:r>
          </a:p>
        </p:txBody>
      </p:sp>
      <p:sp>
        <p:nvSpPr>
          <p:cNvPr id="12319" name="AutoShape 42"/>
          <p:cNvSpPr>
            <a:spLocks/>
          </p:cNvSpPr>
          <p:nvPr/>
        </p:nvSpPr>
        <p:spPr bwMode="auto">
          <a:xfrm>
            <a:off x="20318413" y="8372475"/>
            <a:ext cx="4065587" cy="952500"/>
          </a:xfrm>
          <a:custGeom>
            <a:avLst/>
            <a:gdLst>
              <a:gd name="T0" fmla="*/ 382615781 w 21600"/>
              <a:gd name="T1" fmla="*/ 21001302 h 21600"/>
              <a:gd name="T2" fmla="*/ 382615781 w 21600"/>
              <a:gd name="T3" fmla="*/ 21001302 h 21600"/>
              <a:gd name="T4" fmla="*/ 382615781 w 21600"/>
              <a:gd name="T5" fmla="*/ 21001302 h 21600"/>
              <a:gd name="T6" fmla="*/ 38261578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엔딩 컨텐츠</a:t>
            </a: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lnSpc>
                <a:spcPct val="150000"/>
              </a:lnSpc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연간 프로젝트 개발</a:t>
            </a:r>
            <a:endParaRPr lang="en-US" altLang="ko-KR" sz="3200" b="0" dirty="0">
              <a:solidFill>
                <a:srgbClr val="838383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  <p:sp>
        <p:nvSpPr>
          <p:cNvPr id="51" name="AutoShape 44">
            <a:extLst>
              <a:ext uri="{FF2B5EF4-FFF2-40B4-BE49-F238E27FC236}">
                <a16:creationId xmlns:a16="http://schemas.microsoft.com/office/drawing/2014/main" id="{3E7A0DBA-CA06-4D96-ABA0-DDCEE6253114}"/>
              </a:ext>
            </a:extLst>
          </p:cNvPr>
          <p:cNvSpPr>
            <a:spLocks/>
          </p:cNvSpPr>
          <p:nvPr/>
        </p:nvSpPr>
        <p:spPr bwMode="auto">
          <a:xfrm>
            <a:off x="3806031" y="5251450"/>
            <a:ext cx="4335462" cy="952500"/>
          </a:xfrm>
          <a:custGeom>
            <a:avLst/>
            <a:gdLst>
              <a:gd name="T0" fmla="*/ 435018451 w 21600"/>
              <a:gd name="T1" fmla="*/ 21001302 h 21600"/>
              <a:gd name="T2" fmla="*/ 435018451 w 21600"/>
              <a:gd name="T3" fmla="*/ 21001302 h 21600"/>
              <a:gd name="T4" fmla="*/ 435018451 w 21600"/>
              <a:gd name="T5" fmla="*/ 21001302 h 21600"/>
              <a:gd name="T6" fmla="*/ 435018451 w 21600"/>
              <a:gd name="T7" fmla="*/ 2100130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defTabSz="647700">
              <a:defRPr sz="4600">
                <a:solidFill>
                  <a:srgbClr val="000000"/>
                </a:solidFill>
                <a:latin typeface="Gill Sans" charset="0"/>
                <a:ea typeface="MS PGothic" panose="020B0600070205080204" pitchFamily="34" charset="-128"/>
                <a:cs typeface="Gill Sans" charset="0"/>
                <a:sym typeface="Gill Sans" charset="0"/>
              </a:defRPr>
            </a:lvl1pPr>
            <a:lvl2pPr marL="742950" indent="-28575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 defTabSz="647700"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647700" eaLnBrk="0" fontAlgn="base" hangingPunct="0">
              <a:spcBef>
                <a:spcPct val="0"/>
              </a:spcBef>
              <a:spcAft>
                <a:spcPct val="0"/>
              </a:spcAft>
              <a:defRPr sz="4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학교 운영 </a:t>
            </a:r>
            <a:r>
              <a:rPr lang="en-US" altLang="ko-KR" sz="3200" b="0" dirty="0">
                <a:solidFill>
                  <a:srgbClr val="53585F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UI</a:t>
            </a:r>
          </a:p>
          <a:p>
            <a:pPr algn="l" eaLnBrk="1">
              <a:spcBef>
                <a:spcPts val="1700"/>
              </a:spcBef>
            </a:pPr>
            <a:endParaRPr lang="en-US" altLang="ko-KR" sz="300" b="0" dirty="0">
              <a:solidFill>
                <a:srgbClr val="53585F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  <a:p>
            <a:pPr algn="l" eaLnBrk="1">
              <a:spcBef>
                <a:spcPts val="1700"/>
              </a:spcBef>
            </a:pP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총괄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인사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,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재정 </a:t>
            </a:r>
            <a:r>
              <a:rPr lang="en-US" altLang="ko-KR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UI </a:t>
            </a:r>
            <a:r>
              <a:rPr lang="ko-KR" altLang="en-US" sz="3200" b="0" dirty="0">
                <a:solidFill>
                  <a:srgbClr val="838383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  <a:sym typeface="Lato" charset="0"/>
              </a:rPr>
              <a:t>제작</a:t>
            </a:r>
            <a:endParaRPr lang="ko-KR" altLang="es-ES" sz="3200" dirty="0">
              <a:solidFill>
                <a:srgbClr val="DCDEE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  <a:sym typeface="Lato" charset="0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AutoShape 1"/>
          <p:cNvSpPr>
            <a:spLocks/>
          </p:cNvSpPr>
          <p:nvPr/>
        </p:nvSpPr>
        <p:spPr bwMode="auto">
          <a:xfrm>
            <a:off x="8806805" y="-1077913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4" name="AutoShape 2"/>
          <p:cNvSpPr>
            <a:spLocks/>
          </p:cNvSpPr>
          <p:nvPr/>
        </p:nvSpPr>
        <p:spPr bwMode="auto">
          <a:xfrm>
            <a:off x="9948217" y="-581025"/>
            <a:ext cx="1144588" cy="4972050"/>
          </a:xfrm>
          <a:custGeom>
            <a:avLst/>
            <a:gdLst>
              <a:gd name="T0" fmla="*/ 572294 w 21600"/>
              <a:gd name="T1" fmla="*/ 2486025 h 21600"/>
              <a:gd name="T2" fmla="*/ 572294 w 21600"/>
              <a:gd name="T3" fmla="*/ 2486025 h 21600"/>
              <a:gd name="T4" fmla="*/ 572294 w 21600"/>
              <a:gd name="T5" fmla="*/ 2486025 h 21600"/>
              <a:gd name="T6" fmla="*/ 572294 w 21600"/>
              <a:gd name="T7" fmla="*/ 24860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EEA4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5" name="AutoShape 3"/>
          <p:cNvSpPr>
            <a:spLocks/>
          </p:cNvSpPr>
          <p:nvPr/>
        </p:nvSpPr>
        <p:spPr bwMode="auto">
          <a:xfrm>
            <a:off x="11076930" y="-84138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6" name="AutoShape 4"/>
          <p:cNvSpPr>
            <a:spLocks/>
          </p:cNvSpPr>
          <p:nvPr/>
        </p:nvSpPr>
        <p:spPr bwMode="auto">
          <a:xfrm>
            <a:off x="12213580" y="-84138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4CB49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7" name="AutoShape 5"/>
          <p:cNvSpPr>
            <a:spLocks/>
          </p:cNvSpPr>
          <p:nvPr/>
        </p:nvSpPr>
        <p:spPr bwMode="auto">
          <a:xfrm>
            <a:off x="13356580" y="-581025"/>
            <a:ext cx="1143000" cy="4972050"/>
          </a:xfrm>
          <a:custGeom>
            <a:avLst/>
            <a:gdLst>
              <a:gd name="T0" fmla="*/ 571500 w 21600"/>
              <a:gd name="T1" fmla="*/ 2486025 h 21600"/>
              <a:gd name="T2" fmla="*/ 571500 w 21600"/>
              <a:gd name="T3" fmla="*/ 2486025 h 21600"/>
              <a:gd name="T4" fmla="*/ 571500 w 21600"/>
              <a:gd name="T5" fmla="*/ 2486025 h 21600"/>
              <a:gd name="T6" fmla="*/ 571500 w 21600"/>
              <a:gd name="T7" fmla="*/ 248602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398" name="AutoShape 6"/>
          <p:cNvSpPr>
            <a:spLocks/>
          </p:cNvSpPr>
          <p:nvPr/>
        </p:nvSpPr>
        <p:spPr bwMode="auto">
          <a:xfrm>
            <a:off x="14499580" y="-1077913"/>
            <a:ext cx="1144587" cy="4972051"/>
          </a:xfrm>
          <a:custGeom>
            <a:avLst/>
            <a:gdLst>
              <a:gd name="T0" fmla="*/ 572294 w 21600"/>
              <a:gd name="T1" fmla="*/ 2486026 h 21600"/>
              <a:gd name="T2" fmla="*/ 572294 w 21600"/>
              <a:gd name="T3" fmla="*/ 2486026 h 21600"/>
              <a:gd name="T4" fmla="*/ 572294 w 21600"/>
              <a:gd name="T5" fmla="*/ 2486026 h 21600"/>
              <a:gd name="T6" fmla="*/ 572294 w 21600"/>
              <a:gd name="T7" fmla="*/ 24860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15369" name="AutoShape 8"/>
          <p:cNvSpPr>
            <a:spLocks/>
          </p:cNvSpPr>
          <p:nvPr/>
        </p:nvSpPr>
        <p:spPr bwMode="auto">
          <a:xfrm>
            <a:off x="6908155" y="5981699"/>
            <a:ext cx="10612437" cy="2047859"/>
          </a:xfrm>
          <a:custGeom>
            <a:avLst/>
            <a:gdLst>
              <a:gd name="T0" fmla="*/ 2147483646 w 21600"/>
              <a:gd name="T1" fmla="*/ 17264004 h 21600"/>
              <a:gd name="T2" fmla="*/ 2147483646 w 21600"/>
              <a:gd name="T3" fmla="*/ 17264004 h 21600"/>
              <a:gd name="T4" fmla="*/ 2147483646 w 21600"/>
              <a:gd name="T5" fmla="*/ 17264004 h 21600"/>
              <a:gd name="T6" fmla="*/ 2147483646 w 21600"/>
              <a:gd name="T7" fmla="*/ 17264004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>
              <a:lnSpc>
                <a:spcPct val="130000"/>
              </a:lnSpc>
            </a:pPr>
            <a:r>
              <a:rPr lang="ko-KR" altLang="en-US" sz="7200" dirty="0">
                <a:latin typeface="210 맨발의청춘 L" panose="02020603020101020101" pitchFamily="18" charset="-127"/>
                <a:ea typeface="210 맨발의청춘 L" panose="02020603020101020101" pitchFamily="18" charset="-127"/>
                <a:cs typeface="Lato" charset="0"/>
              </a:rPr>
              <a:t>감사합니다</a:t>
            </a:r>
            <a:endParaRPr lang="es-ES" altLang="ko-KR" sz="7200" dirty="0">
              <a:latin typeface="210 맨발의청춘 L" panose="02020603020101020101" pitchFamily="18" charset="-127"/>
              <a:ea typeface="210 맨발의청춘 L" panose="02020603020101020101" pitchFamily="18" charset="-127"/>
              <a:cs typeface="Lato" charset="0"/>
            </a:endParaRPr>
          </a:p>
        </p:txBody>
      </p:sp>
      <p:sp>
        <p:nvSpPr>
          <p:cNvPr id="15370" name="Line 9"/>
          <p:cNvSpPr>
            <a:spLocks noChangeShapeType="1"/>
          </p:cNvSpPr>
          <p:nvPr/>
        </p:nvSpPr>
        <p:spPr bwMode="auto">
          <a:xfrm>
            <a:off x="8865542" y="8526463"/>
            <a:ext cx="6578600" cy="0"/>
          </a:xfrm>
          <a:prstGeom prst="line">
            <a:avLst/>
          </a:prstGeom>
          <a:noFill/>
          <a:ln w="25400">
            <a:solidFill>
              <a:srgbClr val="DCDEE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ko-KR" altLang="en-US"/>
          </a:p>
        </p:txBody>
      </p:sp>
      <p:sp>
        <p:nvSpPr>
          <p:cNvPr id="59402" name="AutoShape 10"/>
          <p:cNvSpPr>
            <a:spLocks/>
          </p:cNvSpPr>
          <p:nvPr/>
        </p:nvSpPr>
        <p:spPr bwMode="auto">
          <a:xfrm>
            <a:off x="10340330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BF1E1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3" name="AutoShape 11"/>
          <p:cNvSpPr>
            <a:spLocks/>
          </p:cNvSpPr>
          <p:nvPr/>
        </p:nvSpPr>
        <p:spPr bwMode="auto">
          <a:xfrm>
            <a:off x="11013430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EEA53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4" name="AutoShape 12"/>
          <p:cNvSpPr>
            <a:spLocks/>
          </p:cNvSpPr>
          <p:nvPr/>
        </p:nvSpPr>
        <p:spPr bwMode="auto">
          <a:xfrm>
            <a:off x="11718280" y="8335963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95BA5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5" name="AutoShape 13"/>
          <p:cNvSpPr>
            <a:spLocks/>
          </p:cNvSpPr>
          <p:nvPr/>
        </p:nvSpPr>
        <p:spPr bwMode="auto">
          <a:xfrm>
            <a:off x="12370742" y="8335963"/>
            <a:ext cx="388938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4CB49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6" name="AutoShape 14"/>
          <p:cNvSpPr>
            <a:spLocks/>
          </p:cNvSpPr>
          <p:nvPr/>
        </p:nvSpPr>
        <p:spPr bwMode="auto">
          <a:xfrm>
            <a:off x="13075592" y="8335963"/>
            <a:ext cx="387350" cy="388937"/>
          </a:xfrm>
          <a:custGeom>
            <a:avLst/>
            <a:gdLst>
              <a:gd name="T0" fmla="*/ 193665 w 19679"/>
              <a:gd name="T1" fmla="*/ 213452 h 19679"/>
              <a:gd name="T2" fmla="*/ 193665 w 19679"/>
              <a:gd name="T3" fmla="*/ 213452 h 19679"/>
              <a:gd name="T4" fmla="*/ 193665 w 19679"/>
              <a:gd name="T5" fmla="*/ 213452 h 19679"/>
              <a:gd name="T6" fmla="*/ 193665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289EB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  <p:sp>
        <p:nvSpPr>
          <p:cNvPr id="59407" name="AutoShape 15"/>
          <p:cNvSpPr>
            <a:spLocks/>
          </p:cNvSpPr>
          <p:nvPr/>
        </p:nvSpPr>
        <p:spPr bwMode="auto">
          <a:xfrm>
            <a:off x="13778855" y="8335963"/>
            <a:ext cx="388937" cy="388937"/>
          </a:xfrm>
          <a:custGeom>
            <a:avLst/>
            <a:gdLst>
              <a:gd name="T0" fmla="*/ 194459 w 19679"/>
              <a:gd name="T1" fmla="*/ 213452 h 19679"/>
              <a:gd name="T2" fmla="*/ 194459 w 19679"/>
              <a:gd name="T3" fmla="*/ 213452 h 19679"/>
              <a:gd name="T4" fmla="*/ 194459 w 19679"/>
              <a:gd name="T5" fmla="*/ 213452 h 19679"/>
              <a:gd name="T6" fmla="*/ 194459 w 19679"/>
              <a:gd name="T7" fmla="*/ 213452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rgbClr val="1D4F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 eaLnBrk="1">
              <a:lnSpc>
                <a:spcPct val="130000"/>
              </a:lnSpc>
              <a:defRPr/>
            </a:pPr>
            <a:endParaRPr lang="ko-KR" altLang="en-US"/>
          </a:p>
        </p:txBody>
      </p:sp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Tema de Office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3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0000" b="1" i="0" u="none" strike="noStrike" cap="none" normalizeH="0" baseline="0">
            <a:ln>
              <a:noFill/>
            </a:ln>
            <a:solidFill>
              <a:srgbClr val="DCDEE0"/>
            </a:solidFill>
            <a:effectLst/>
            <a:latin typeface="Lato" charset="0"/>
            <a:ea typeface="ＭＳ Ｐゴシック" charset="0"/>
            <a:cs typeface="Lato" charset="0"/>
            <a:sym typeface="Lat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3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0000" b="1" i="0" u="none" strike="noStrike" cap="none" normalizeH="0" baseline="0">
            <a:ln>
              <a:noFill/>
            </a:ln>
            <a:solidFill>
              <a:srgbClr val="DCDEE0"/>
            </a:solidFill>
            <a:effectLst/>
            <a:latin typeface="Lato" charset="0"/>
            <a:ea typeface="ＭＳ Ｐゴシック" charset="0"/>
            <a:cs typeface="Lato" charset="0"/>
            <a:sym typeface="Lato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2180</TotalTime>
  <Words>154</Words>
  <Application>Microsoft Office PowerPoint</Application>
  <PresentationFormat>사용자 지정</PresentationFormat>
  <Paragraphs>60</Paragraphs>
  <Slides>8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Lato</vt:lpstr>
      <vt:lpstr>210 맨발의청춘 L</vt:lpstr>
      <vt:lpstr>Gill Sans</vt:lpstr>
      <vt:lpstr>Lucida Grande</vt:lpstr>
      <vt:lpstr>Tema de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Minhye Kim</dc:creator>
  <cp:lastModifiedBy>이 재형</cp:lastModifiedBy>
  <cp:revision>126</cp:revision>
  <dcterms:modified xsi:type="dcterms:W3CDTF">2019-12-09T13:27:49Z</dcterms:modified>
</cp:coreProperties>
</file>